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p:sldMasterIdLst>
    <p:sldMasterId id="2147483648" r:id="rId1"/>
  </p:sldMasterIdLst>
  <p:notesMasterIdLst>
    <p:notesMasterId r:id="rId3"/>
  </p:notesMasterIdLst>
  <p:handoutMasterIdLst>
    <p:handoutMasterId r:id="rId4"/>
  </p:handoutMasterIdLst>
  <p:sldIdLst>
    <p:sldId id="257" r:id="rId2"/>
  </p:sldIdLst>
  <p:sldSz cx="30279975" cy="42808525"/>
  <p:notesSz cx="6669088" cy="9926638"/>
  <p:embeddedFontLst>
    <p:embeddedFont>
      <p:font typeface="Calibri" panose="020F0502020204030204" pitchFamily="34" charset="0"/>
      <p:regular r:id="rId5"/>
      <p:bold r:id="rId6"/>
      <p:italic r:id="rId7"/>
      <p:boldItalic r:id="rId8"/>
    </p:embeddedFont>
  </p:embeddedFontLst>
  <p:defaultTextStyle>
    <a:defPPr>
      <a:defRPr lang="de-DE"/>
    </a:defPPr>
    <a:lvl1pPr algn="ctr" rtl="0" eaLnBrk="0" fontAlgn="base" hangingPunct="0">
      <a:lnSpc>
        <a:spcPct val="110000"/>
      </a:lnSpc>
      <a:spcBef>
        <a:spcPct val="20000"/>
      </a:spcBef>
      <a:spcAft>
        <a:spcPct val="0"/>
      </a:spcAft>
      <a:defRPr sz="3000" kern="1200">
        <a:solidFill>
          <a:schemeClr val="tx1"/>
        </a:solidFill>
        <a:latin typeface="Arial" charset="0"/>
        <a:ea typeface="+mn-ea"/>
        <a:cs typeface="Times New Roman" pitchFamily="18" charset="0"/>
      </a:defRPr>
    </a:lvl1pPr>
    <a:lvl2pPr marL="428625" indent="28575" algn="ctr" rtl="0" eaLnBrk="0" fontAlgn="base" hangingPunct="0">
      <a:lnSpc>
        <a:spcPct val="110000"/>
      </a:lnSpc>
      <a:spcBef>
        <a:spcPct val="20000"/>
      </a:spcBef>
      <a:spcAft>
        <a:spcPct val="0"/>
      </a:spcAft>
      <a:defRPr sz="3000" kern="1200">
        <a:solidFill>
          <a:schemeClr val="tx1"/>
        </a:solidFill>
        <a:latin typeface="Arial" charset="0"/>
        <a:ea typeface="+mn-ea"/>
        <a:cs typeface="Times New Roman" pitchFamily="18" charset="0"/>
      </a:defRPr>
    </a:lvl2pPr>
    <a:lvl3pPr marL="858838" indent="55563" algn="ctr" rtl="0" eaLnBrk="0" fontAlgn="base" hangingPunct="0">
      <a:lnSpc>
        <a:spcPct val="110000"/>
      </a:lnSpc>
      <a:spcBef>
        <a:spcPct val="20000"/>
      </a:spcBef>
      <a:spcAft>
        <a:spcPct val="0"/>
      </a:spcAft>
      <a:defRPr sz="3000" kern="1200">
        <a:solidFill>
          <a:schemeClr val="tx1"/>
        </a:solidFill>
        <a:latin typeface="Arial" charset="0"/>
        <a:ea typeface="+mn-ea"/>
        <a:cs typeface="Times New Roman" pitchFamily="18" charset="0"/>
      </a:defRPr>
    </a:lvl3pPr>
    <a:lvl4pPr marL="1289050" indent="82550" algn="ctr" rtl="0" eaLnBrk="0" fontAlgn="base" hangingPunct="0">
      <a:lnSpc>
        <a:spcPct val="110000"/>
      </a:lnSpc>
      <a:spcBef>
        <a:spcPct val="20000"/>
      </a:spcBef>
      <a:spcAft>
        <a:spcPct val="0"/>
      </a:spcAft>
      <a:defRPr sz="3000" kern="1200">
        <a:solidFill>
          <a:schemeClr val="tx1"/>
        </a:solidFill>
        <a:latin typeface="Arial" charset="0"/>
        <a:ea typeface="+mn-ea"/>
        <a:cs typeface="Times New Roman" pitchFamily="18" charset="0"/>
      </a:defRPr>
    </a:lvl4pPr>
    <a:lvl5pPr marL="1717675" indent="111125" algn="ctr" rtl="0" eaLnBrk="0" fontAlgn="base" hangingPunct="0">
      <a:lnSpc>
        <a:spcPct val="110000"/>
      </a:lnSpc>
      <a:spcBef>
        <a:spcPct val="20000"/>
      </a:spcBef>
      <a:spcAft>
        <a:spcPct val="0"/>
      </a:spcAft>
      <a:defRPr sz="3000" kern="1200">
        <a:solidFill>
          <a:schemeClr val="tx1"/>
        </a:solidFill>
        <a:latin typeface="Arial" charset="0"/>
        <a:ea typeface="+mn-ea"/>
        <a:cs typeface="Times New Roman" pitchFamily="18" charset="0"/>
      </a:defRPr>
    </a:lvl5pPr>
    <a:lvl6pPr marL="2286000" algn="l" defTabSz="914400" rtl="0" eaLnBrk="1" latinLnBrk="0" hangingPunct="1">
      <a:defRPr sz="3000" kern="1200">
        <a:solidFill>
          <a:schemeClr val="tx1"/>
        </a:solidFill>
        <a:latin typeface="Arial" charset="0"/>
        <a:ea typeface="+mn-ea"/>
        <a:cs typeface="Times New Roman" pitchFamily="18" charset="0"/>
      </a:defRPr>
    </a:lvl6pPr>
    <a:lvl7pPr marL="2743200" algn="l" defTabSz="914400" rtl="0" eaLnBrk="1" latinLnBrk="0" hangingPunct="1">
      <a:defRPr sz="3000" kern="1200">
        <a:solidFill>
          <a:schemeClr val="tx1"/>
        </a:solidFill>
        <a:latin typeface="Arial" charset="0"/>
        <a:ea typeface="+mn-ea"/>
        <a:cs typeface="Times New Roman" pitchFamily="18" charset="0"/>
      </a:defRPr>
    </a:lvl7pPr>
    <a:lvl8pPr marL="3200400" algn="l" defTabSz="914400" rtl="0" eaLnBrk="1" latinLnBrk="0" hangingPunct="1">
      <a:defRPr sz="3000" kern="1200">
        <a:solidFill>
          <a:schemeClr val="tx1"/>
        </a:solidFill>
        <a:latin typeface="Arial" charset="0"/>
        <a:ea typeface="+mn-ea"/>
        <a:cs typeface="Times New Roman" pitchFamily="18" charset="0"/>
      </a:defRPr>
    </a:lvl8pPr>
    <a:lvl9pPr marL="3657600" algn="l" defTabSz="914400" rtl="0" eaLnBrk="1" latinLnBrk="0" hangingPunct="1">
      <a:defRPr sz="3000" kern="1200">
        <a:solidFill>
          <a:schemeClr val="tx1"/>
        </a:solidFill>
        <a:latin typeface="Arial" charset="0"/>
        <a:ea typeface="+mn-ea"/>
        <a:cs typeface="Times New Roman" pitchFamily="18" charset="0"/>
      </a:defRPr>
    </a:lvl9pPr>
  </p:defaultTextStyle>
  <p:extLst>
    <p:ext uri="{EFAFB233-063F-42B5-8137-9DF3F51BA10A}">
      <p15:sldGuideLst xmlns:p15="http://schemas.microsoft.com/office/powerpoint/2012/main">
        <p15:guide id="1" orient="horz" pos="4745">
          <p15:clr>
            <a:srgbClr val="A4A3A4"/>
          </p15:clr>
        </p15:guide>
        <p15:guide id="2" orient="horz" pos="8854">
          <p15:clr>
            <a:srgbClr val="A4A3A4"/>
          </p15:clr>
        </p15:guide>
        <p15:guide id="3" orient="horz" pos="20466">
          <p15:clr>
            <a:srgbClr val="A4A3A4"/>
          </p15:clr>
        </p15:guide>
        <p15:guide id="4" pos="2627">
          <p15:clr>
            <a:srgbClr val="A4A3A4"/>
          </p15:clr>
        </p15:guide>
        <p15:guide id="5" pos="18335">
          <p15:clr>
            <a:srgbClr val="A4A3A4"/>
          </p15:clr>
        </p15:guide>
      </p15:sldGuideLst>
    </p:ext>
    <p:ext uri="{2D200454-40CA-4A62-9FC3-DE9A4176ACB9}">
      <p15:notesGuideLst xmlns:p15="http://schemas.microsoft.com/office/powerpoint/2012/main">
        <p15:guide id="1" orient="horz" pos="3126">
          <p15:clr>
            <a:srgbClr val="A4A3A4"/>
          </p15:clr>
        </p15:guide>
        <p15:guide id="2" pos="21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77040"/>
    <a:srgbClr val="B7FFEC"/>
    <a:srgbClr val="FCF8C6"/>
    <a:srgbClr val="FFFEC2"/>
    <a:srgbClr val="006600"/>
    <a:srgbClr val="CCFF99"/>
    <a:srgbClr val="FF6600"/>
    <a:srgbClr val="FFCC99"/>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4228" autoAdjust="0"/>
    <p:restoredTop sz="91710" autoAdjust="0"/>
  </p:normalViewPr>
  <p:slideViewPr>
    <p:cSldViewPr snapToGrid="0">
      <p:cViewPr>
        <p:scale>
          <a:sx n="25" d="100"/>
          <a:sy n="25" d="100"/>
        </p:scale>
        <p:origin x="339" y="9"/>
      </p:cViewPr>
      <p:guideLst>
        <p:guide orient="horz" pos="4745"/>
        <p:guide orient="horz" pos="8854"/>
        <p:guide orient="horz" pos="20466"/>
        <p:guide pos="2627"/>
        <p:guide pos="18335"/>
      </p:guideLst>
    </p:cSldViewPr>
  </p:slideViewPr>
  <p:outlineViewPr>
    <p:cViewPr>
      <p:scale>
        <a:sx n="33" d="100"/>
        <a:sy n="33" d="100"/>
      </p:scale>
      <p:origin x="0" y="0"/>
    </p:cViewPr>
  </p:outlineViewPr>
  <p:notesTextViewPr>
    <p:cViewPr>
      <p:scale>
        <a:sx n="25" d="100"/>
        <a:sy n="25" d="100"/>
      </p:scale>
      <p:origin x="0" y="0"/>
    </p:cViewPr>
  </p:notesTextViewPr>
  <p:sorterViewPr>
    <p:cViewPr>
      <p:scale>
        <a:sx n="66" d="100"/>
        <a:sy n="66" d="100"/>
      </p:scale>
      <p:origin x="0" y="0"/>
    </p:cViewPr>
  </p:sorterViewPr>
  <p:notesViewPr>
    <p:cSldViewPr snapToGrid="0">
      <p:cViewPr varScale="1">
        <p:scale>
          <a:sx n="76" d="100"/>
          <a:sy n="76" d="100"/>
        </p:scale>
        <p:origin x="-2244" y="-96"/>
      </p:cViewPr>
      <p:guideLst>
        <p:guide orient="horz" pos="3126"/>
        <p:guide pos="210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3" Type="http://schemas.openxmlformats.org/officeDocument/2006/relationships/notesMaster" Target="notesMasters/notesMaster1.xml"/><Relationship Id="rId7" Type="http://schemas.openxmlformats.org/officeDocument/2006/relationships/font" Target="fonts/font3.fntdata"/><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theme" Target="theme/theme1.xml"/><Relationship Id="rId5" Type="http://schemas.openxmlformats.org/officeDocument/2006/relationships/font" Target="fonts/font1.fntdata"/><Relationship Id="rId10" Type="http://schemas.openxmlformats.org/officeDocument/2006/relationships/viewProps" Target="viewProps.xml"/><Relationship Id="rId4" Type="http://schemas.openxmlformats.org/officeDocument/2006/relationships/handoutMaster" Target="handoutMasters/handoutMaster1.xml"/><Relationship Id="rId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870200" cy="471488"/>
          </a:xfrm>
          <a:prstGeom prst="rect">
            <a:avLst/>
          </a:prstGeom>
          <a:noFill/>
          <a:ln w="9525">
            <a:noFill/>
            <a:miter lim="800000"/>
            <a:headEnd/>
            <a:tailEnd/>
          </a:ln>
          <a:effectLst/>
        </p:spPr>
        <p:txBody>
          <a:bodyPr vert="horz" wrap="square" lIns="93222" tIns="46612" rIns="93222" bIns="46612" numCol="1" anchor="t" anchorCtr="0" compatLnSpc="1">
            <a:prstTxWarp prst="textNoShape">
              <a:avLst/>
            </a:prstTxWarp>
          </a:bodyPr>
          <a:lstStyle>
            <a:lvl1pPr algn="l" defTabSz="931863">
              <a:lnSpc>
                <a:spcPct val="100000"/>
              </a:lnSpc>
              <a:spcBef>
                <a:spcPct val="0"/>
              </a:spcBef>
              <a:defRPr sz="1200">
                <a:latin typeface="Times New Roman" pitchFamily="18" charset="0"/>
              </a:defRPr>
            </a:lvl1pPr>
          </a:lstStyle>
          <a:p>
            <a:pPr>
              <a:defRPr/>
            </a:pPr>
            <a:endParaRPr lang="en-CA" altLang="de-DE"/>
          </a:p>
        </p:txBody>
      </p:sp>
      <p:sp>
        <p:nvSpPr>
          <p:cNvPr id="4099" name="Rectangle 3"/>
          <p:cNvSpPr>
            <a:spLocks noGrp="1" noChangeArrowheads="1"/>
          </p:cNvSpPr>
          <p:nvPr>
            <p:ph type="dt" sz="quarter" idx="1"/>
          </p:nvPr>
        </p:nvSpPr>
        <p:spPr bwMode="auto">
          <a:xfrm>
            <a:off x="3775075" y="0"/>
            <a:ext cx="2870200" cy="471488"/>
          </a:xfrm>
          <a:prstGeom prst="rect">
            <a:avLst/>
          </a:prstGeom>
          <a:noFill/>
          <a:ln w="9525">
            <a:noFill/>
            <a:miter lim="800000"/>
            <a:headEnd/>
            <a:tailEnd/>
          </a:ln>
          <a:effectLst/>
        </p:spPr>
        <p:txBody>
          <a:bodyPr vert="horz" wrap="square" lIns="93222" tIns="46612" rIns="93222" bIns="46612" numCol="1" anchor="t" anchorCtr="0" compatLnSpc="1">
            <a:prstTxWarp prst="textNoShape">
              <a:avLst/>
            </a:prstTxWarp>
          </a:bodyPr>
          <a:lstStyle>
            <a:lvl1pPr algn="r" defTabSz="931863">
              <a:lnSpc>
                <a:spcPct val="100000"/>
              </a:lnSpc>
              <a:spcBef>
                <a:spcPct val="0"/>
              </a:spcBef>
              <a:defRPr sz="1200">
                <a:latin typeface="Times New Roman" pitchFamily="18" charset="0"/>
              </a:defRPr>
            </a:lvl1pPr>
          </a:lstStyle>
          <a:p>
            <a:pPr>
              <a:defRPr/>
            </a:pPr>
            <a:endParaRPr lang="en-CA" altLang="de-DE"/>
          </a:p>
        </p:txBody>
      </p:sp>
      <p:sp>
        <p:nvSpPr>
          <p:cNvPr id="4100" name="Rectangle 4"/>
          <p:cNvSpPr>
            <a:spLocks noGrp="1" noChangeArrowheads="1"/>
          </p:cNvSpPr>
          <p:nvPr>
            <p:ph type="ftr" sz="quarter" idx="2"/>
          </p:nvPr>
        </p:nvSpPr>
        <p:spPr bwMode="auto">
          <a:xfrm>
            <a:off x="0" y="9432925"/>
            <a:ext cx="2870200" cy="473075"/>
          </a:xfrm>
          <a:prstGeom prst="rect">
            <a:avLst/>
          </a:prstGeom>
          <a:noFill/>
          <a:ln w="9525">
            <a:noFill/>
            <a:miter lim="800000"/>
            <a:headEnd/>
            <a:tailEnd/>
          </a:ln>
          <a:effectLst/>
        </p:spPr>
        <p:txBody>
          <a:bodyPr vert="horz" wrap="square" lIns="93222" tIns="46612" rIns="93222" bIns="46612" numCol="1" anchor="b" anchorCtr="0" compatLnSpc="1">
            <a:prstTxWarp prst="textNoShape">
              <a:avLst/>
            </a:prstTxWarp>
          </a:bodyPr>
          <a:lstStyle>
            <a:lvl1pPr algn="l" defTabSz="931863">
              <a:lnSpc>
                <a:spcPct val="100000"/>
              </a:lnSpc>
              <a:spcBef>
                <a:spcPct val="0"/>
              </a:spcBef>
              <a:defRPr sz="1200">
                <a:latin typeface="Times New Roman" pitchFamily="18" charset="0"/>
              </a:defRPr>
            </a:lvl1pPr>
          </a:lstStyle>
          <a:p>
            <a:pPr>
              <a:defRPr/>
            </a:pPr>
            <a:endParaRPr lang="en-CA" altLang="de-DE"/>
          </a:p>
        </p:txBody>
      </p:sp>
      <p:sp>
        <p:nvSpPr>
          <p:cNvPr id="4101" name="Rectangle 5"/>
          <p:cNvSpPr>
            <a:spLocks noGrp="1" noChangeArrowheads="1"/>
          </p:cNvSpPr>
          <p:nvPr>
            <p:ph type="sldNum" sz="quarter" idx="3"/>
          </p:nvPr>
        </p:nvSpPr>
        <p:spPr bwMode="auto">
          <a:xfrm>
            <a:off x="3775075" y="9432925"/>
            <a:ext cx="2870200" cy="473075"/>
          </a:xfrm>
          <a:prstGeom prst="rect">
            <a:avLst/>
          </a:prstGeom>
          <a:noFill/>
          <a:ln w="9525">
            <a:noFill/>
            <a:miter lim="800000"/>
            <a:headEnd/>
            <a:tailEnd/>
          </a:ln>
          <a:effectLst/>
        </p:spPr>
        <p:txBody>
          <a:bodyPr vert="horz" wrap="square" lIns="93222" tIns="46612" rIns="93222" bIns="46612" numCol="1" anchor="b" anchorCtr="0" compatLnSpc="1">
            <a:prstTxWarp prst="textNoShape">
              <a:avLst/>
            </a:prstTxWarp>
          </a:bodyPr>
          <a:lstStyle>
            <a:lvl1pPr algn="r" defTabSz="931863">
              <a:lnSpc>
                <a:spcPct val="100000"/>
              </a:lnSpc>
              <a:spcBef>
                <a:spcPct val="0"/>
              </a:spcBef>
              <a:defRPr sz="1200">
                <a:latin typeface="Times New Roman" pitchFamily="18" charset="0"/>
              </a:defRPr>
            </a:lvl1pPr>
          </a:lstStyle>
          <a:p>
            <a:pPr>
              <a:defRPr/>
            </a:pPr>
            <a:fld id="{EDEF6868-F95A-4C7C-AFF7-1E2F9922BBBD}" type="slidenum">
              <a:rPr lang="en-CA" altLang="de-DE"/>
              <a:pPr>
                <a:defRPr/>
              </a:pPr>
              <a:t>‹#›</a:t>
            </a:fld>
            <a:endParaRPr lang="en-CA" altLang="de-DE"/>
          </a:p>
        </p:txBody>
      </p:sp>
    </p:spTree>
    <p:extLst>
      <p:ext uri="{BB962C8B-B14F-4D97-AF65-F5344CB8AC3E}">
        <p14:creationId xmlns:p14="http://schemas.microsoft.com/office/powerpoint/2010/main" val="40706977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9218"/>
          <p:cNvSpPr>
            <a:spLocks noGrp="1" noChangeArrowheads="1"/>
          </p:cNvSpPr>
          <p:nvPr>
            <p:ph type="hdr" sz="quarter"/>
          </p:nvPr>
        </p:nvSpPr>
        <p:spPr bwMode="auto">
          <a:xfrm>
            <a:off x="0" y="0"/>
            <a:ext cx="2890838" cy="466725"/>
          </a:xfrm>
          <a:prstGeom prst="rect">
            <a:avLst/>
          </a:prstGeom>
          <a:noFill/>
          <a:ln w="9525">
            <a:noFill/>
            <a:miter lim="800000"/>
            <a:headEnd/>
            <a:tailEnd/>
          </a:ln>
          <a:effectLst/>
        </p:spPr>
        <p:txBody>
          <a:bodyPr vert="horz" wrap="square" lIns="91806" tIns="45903" rIns="91806" bIns="45903" numCol="1" anchor="t" anchorCtr="0" compatLnSpc="1">
            <a:prstTxWarp prst="textNoShape">
              <a:avLst/>
            </a:prstTxWarp>
          </a:bodyPr>
          <a:lstStyle>
            <a:lvl1pPr algn="l" defTabSz="917575">
              <a:buFontTx/>
              <a:buChar char="•"/>
              <a:defRPr sz="1200">
                <a:latin typeface="Arial" charset="0"/>
              </a:defRPr>
            </a:lvl1pPr>
          </a:lstStyle>
          <a:p>
            <a:pPr>
              <a:defRPr/>
            </a:pPr>
            <a:endParaRPr lang="en-CA" altLang="en-US"/>
          </a:p>
        </p:txBody>
      </p:sp>
      <p:sp>
        <p:nvSpPr>
          <p:cNvPr id="19459" name="Rectangle 9219"/>
          <p:cNvSpPr>
            <a:spLocks noGrp="1" noChangeArrowheads="1"/>
          </p:cNvSpPr>
          <p:nvPr>
            <p:ph type="dt" idx="1"/>
          </p:nvPr>
        </p:nvSpPr>
        <p:spPr bwMode="auto">
          <a:xfrm>
            <a:off x="3778250" y="0"/>
            <a:ext cx="2890838" cy="466725"/>
          </a:xfrm>
          <a:prstGeom prst="rect">
            <a:avLst/>
          </a:prstGeom>
          <a:noFill/>
          <a:ln w="9525">
            <a:noFill/>
            <a:miter lim="800000"/>
            <a:headEnd/>
            <a:tailEnd/>
          </a:ln>
          <a:effectLst/>
        </p:spPr>
        <p:txBody>
          <a:bodyPr vert="horz" wrap="square" lIns="91806" tIns="45903" rIns="91806" bIns="45903" numCol="1" anchor="t" anchorCtr="0" compatLnSpc="1">
            <a:prstTxWarp prst="textNoShape">
              <a:avLst/>
            </a:prstTxWarp>
          </a:bodyPr>
          <a:lstStyle>
            <a:lvl1pPr algn="r" defTabSz="917575">
              <a:buFontTx/>
              <a:buChar char="•"/>
              <a:defRPr sz="1200">
                <a:latin typeface="Arial" charset="0"/>
              </a:defRPr>
            </a:lvl1pPr>
          </a:lstStyle>
          <a:p>
            <a:pPr>
              <a:defRPr/>
            </a:pPr>
            <a:endParaRPr lang="en-CA" altLang="en-US"/>
          </a:p>
        </p:txBody>
      </p:sp>
      <p:sp>
        <p:nvSpPr>
          <p:cNvPr id="3076" name="Rectangle 9220"/>
          <p:cNvSpPr>
            <a:spLocks noGrp="1" noRot="1" noChangeAspect="1" noChangeArrowheads="1" noTextEdit="1"/>
          </p:cNvSpPr>
          <p:nvPr>
            <p:ph type="sldImg" idx="2"/>
          </p:nvPr>
        </p:nvSpPr>
        <p:spPr bwMode="auto">
          <a:xfrm>
            <a:off x="2017713" y="776288"/>
            <a:ext cx="2635250" cy="37290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61" name="Rectangle 9221"/>
          <p:cNvSpPr>
            <a:spLocks noGrp="1" noChangeArrowheads="1"/>
          </p:cNvSpPr>
          <p:nvPr>
            <p:ph type="body" sz="quarter" idx="3"/>
          </p:nvPr>
        </p:nvSpPr>
        <p:spPr bwMode="auto">
          <a:xfrm>
            <a:off x="890588" y="4738688"/>
            <a:ext cx="4887912" cy="4427537"/>
          </a:xfrm>
          <a:prstGeom prst="rect">
            <a:avLst/>
          </a:prstGeom>
          <a:noFill/>
          <a:ln w="9525">
            <a:noFill/>
            <a:miter lim="800000"/>
            <a:headEnd/>
            <a:tailEnd/>
          </a:ln>
          <a:effectLst/>
        </p:spPr>
        <p:txBody>
          <a:bodyPr vert="horz" wrap="square" lIns="91806" tIns="45903" rIns="91806" bIns="45903" numCol="1" anchor="t" anchorCtr="0" compatLnSpc="1">
            <a:prstTxWarp prst="textNoShape">
              <a:avLst/>
            </a:prstTxWarp>
          </a:bodyPr>
          <a:lstStyle/>
          <a:p>
            <a:pPr lvl="0"/>
            <a:r>
              <a:rPr lang="de-DE" noProof="0"/>
              <a:t>Klicken Sie, um die Formate des Vorlagentextes zu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19462" name="Rectangle 9222"/>
          <p:cNvSpPr>
            <a:spLocks noGrp="1" noChangeArrowheads="1"/>
          </p:cNvSpPr>
          <p:nvPr>
            <p:ph type="ftr" sz="quarter" idx="4"/>
          </p:nvPr>
        </p:nvSpPr>
        <p:spPr bwMode="auto">
          <a:xfrm>
            <a:off x="0" y="9399588"/>
            <a:ext cx="2890838" cy="542925"/>
          </a:xfrm>
          <a:prstGeom prst="rect">
            <a:avLst/>
          </a:prstGeom>
          <a:noFill/>
          <a:ln w="9525">
            <a:noFill/>
            <a:miter lim="800000"/>
            <a:headEnd/>
            <a:tailEnd/>
          </a:ln>
          <a:effectLst/>
        </p:spPr>
        <p:txBody>
          <a:bodyPr vert="horz" wrap="square" lIns="91806" tIns="45903" rIns="91806" bIns="45903" numCol="1" anchor="b" anchorCtr="0" compatLnSpc="1">
            <a:prstTxWarp prst="textNoShape">
              <a:avLst/>
            </a:prstTxWarp>
          </a:bodyPr>
          <a:lstStyle>
            <a:lvl1pPr algn="l" defTabSz="917575">
              <a:buFontTx/>
              <a:buChar char="•"/>
              <a:defRPr sz="1200">
                <a:latin typeface="Arial" charset="0"/>
              </a:defRPr>
            </a:lvl1pPr>
          </a:lstStyle>
          <a:p>
            <a:pPr>
              <a:defRPr/>
            </a:pPr>
            <a:endParaRPr lang="en-CA" altLang="en-US"/>
          </a:p>
        </p:txBody>
      </p:sp>
      <p:sp>
        <p:nvSpPr>
          <p:cNvPr id="19463" name="Rectangle 9223"/>
          <p:cNvSpPr>
            <a:spLocks noGrp="1" noChangeArrowheads="1"/>
          </p:cNvSpPr>
          <p:nvPr>
            <p:ph type="sldNum" sz="quarter" idx="5"/>
          </p:nvPr>
        </p:nvSpPr>
        <p:spPr bwMode="auto">
          <a:xfrm>
            <a:off x="3778250" y="9399588"/>
            <a:ext cx="2890838" cy="542925"/>
          </a:xfrm>
          <a:prstGeom prst="rect">
            <a:avLst/>
          </a:prstGeom>
          <a:noFill/>
          <a:ln w="9525">
            <a:noFill/>
            <a:miter lim="800000"/>
            <a:headEnd/>
            <a:tailEnd/>
          </a:ln>
          <a:effectLst/>
        </p:spPr>
        <p:txBody>
          <a:bodyPr vert="horz" wrap="square" lIns="91806" tIns="45903" rIns="91806" bIns="45903" numCol="1" anchor="b" anchorCtr="0" compatLnSpc="1">
            <a:prstTxWarp prst="textNoShape">
              <a:avLst/>
            </a:prstTxWarp>
          </a:bodyPr>
          <a:lstStyle>
            <a:lvl1pPr algn="r" defTabSz="917575">
              <a:buFontTx/>
              <a:buChar char="•"/>
              <a:defRPr sz="1200">
                <a:latin typeface="Arial" charset="0"/>
              </a:defRPr>
            </a:lvl1pPr>
          </a:lstStyle>
          <a:p>
            <a:pPr>
              <a:defRPr/>
            </a:pPr>
            <a:fld id="{B11828CC-6308-47AA-8226-2535E83AC3AA}" type="slidenum">
              <a:rPr lang="en-CA" altLang="en-US"/>
              <a:pPr>
                <a:defRPr/>
              </a:pPr>
              <a:t>‹#›</a:t>
            </a:fld>
            <a:endParaRPr lang="en-CA" altLang="en-US"/>
          </a:p>
        </p:txBody>
      </p:sp>
    </p:spTree>
    <p:extLst>
      <p:ext uri="{BB962C8B-B14F-4D97-AF65-F5344CB8AC3E}">
        <p14:creationId xmlns:p14="http://schemas.microsoft.com/office/powerpoint/2010/main" val="144520384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imes New Roman" pitchFamily="18" charset="0"/>
        <a:ea typeface="+mn-ea"/>
        <a:cs typeface="+mn-cs"/>
      </a:defRPr>
    </a:lvl1pPr>
    <a:lvl2pPr marL="428625" algn="l" rtl="0" eaLnBrk="0" fontAlgn="base" hangingPunct="0">
      <a:spcBef>
        <a:spcPct val="30000"/>
      </a:spcBef>
      <a:spcAft>
        <a:spcPct val="0"/>
      </a:spcAft>
      <a:defRPr sz="1100" kern="1200">
        <a:solidFill>
          <a:schemeClr val="tx1"/>
        </a:solidFill>
        <a:latin typeface="Times New Roman" pitchFamily="18" charset="0"/>
        <a:ea typeface="+mn-ea"/>
        <a:cs typeface="+mn-cs"/>
      </a:defRPr>
    </a:lvl2pPr>
    <a:lvl3pPr marL="858838" algn="l" rtl="0" eaLnBrk="0" fontAlgn="base" hangingPunct="0">
      <a:spcBef>
        <a:spcPct val="30000"/>
      </a:spcBef>
      <a:spcAft>
        <a:spcPct val="0"/>
      </a:spcAft>
      <a:defRPr sz="1100" kern="1200">
        <a:solidFill>
          <a:schemeClr val="tx1"/>
        </a:solidFill>
        <a:latin typeface="Times New Roman" pitchFamily="18" charset="0"/>
        <a:ea typeface="+mn-ea"/>
        <a:cs typeface="+mn-cs"/>
      </a:defRPr>
    </a:lvl3pPr>
    <a:lvl4pPr marL="1289050" algn="l" rtl="0" eaLnBrk="0" fontAlgn="base" hangingPunct="0">
      <a:spcBef>
        <a:spcPct val="30000"/>
      </a:spcBef>
      <a:spcAft>
        <a:spcPct val="0"/>
      </a:spcAft>
      <a:defRPr sz="1100" kern="1200">
        <a:solidFill>
          <a:schemeClr val="tx1"/>
        </a:solidFill>
        <a:latin typeface="Times New Roman" pitchFamily="18" charset="0"/>
        <a:ea typeface="+mn-ea"/>
        <a:cs typeface="+mn-cs"/>
      </a:defRPr>
    </a:lvl4pPr>
    <a:lvl5pPr marL="1717675" algn="l" rtl="0" eaLnBrk="0" fontAlgn="base" hangingPunct="0">
      <a:spcBef>
        <a:spcPct val="30000"/>
      </a:spcBef>
      <a:spcAft>
        <a:spcPct val="0"/>
      </a:spcAft>
      <a:defRPr sz="1100" kern="1200">
        <a:solidFill>
          <a:schemeClr val="tx1"/>
        </a:solidFill>
        <a:latin typeface="Times New Roman" pitchFamily="18" charset="0"/>
        <a:ea typeface="+mn-ea"/>
        <a:cs typeface="+mn-cs"/>
      </a:defRPr>
    </a:lvl5pPr>
    <a:lvl6pPr marL="2148978" algn="l" defTabSz="859591" rtl="0" eaLnBrk="1" latinLnBrk="0" hangingPunct="1">
      <a:defRPr sz="1100" kern="1200">
        <a:solidFill>
          <a:schemeClr val="tx1"/>
        </a:solidFill>
        <a:latin typeface="+mn-lt"/>
        <a:ea typeface="+mn-ea"/>
        <a:cs typeface="+mn-cs"/>
      </a:defRPr>
    </a:lvl6pPr>
    <a:lvl7pPr marL="2578774" algn="l" defTabSz="859591" rtl="0" eaLnBrk="1" latinLnBrk="0" hangingPunct="1">
      <a:defRPr sz="1100" kern="1200">
        <a:solidFill>
          <a:schemeClr val="tx1"/>
        </a:solidFill>
        <a:latin typeface="+mn-lt"/>
        <a:ea typeface="+mn-ea"/>
        <a:cs typeface="+mn-cs"/>
      </a:defRPr>
    </a:lvl7pPr>
    <a:lvl8pPr marL="3008570" algn="l" defTabSz="859591" rtl="0" eaLnBrk="1" latinLnBrk="0" hangingPunct="1">
      <a:defRPr sz="1100" kern="1200">
        <a:solidFill>
          <a:schemeClr val="tx1"/>
        </a:solidFill>
        <a:latin typeface="+mn-lt"/>
        <a:ea typeface="+mn-ea"/>
        <a:cs typeface="+mn-cs"/>
      </a:defRPr>
    </a:lvl8pPr>
    <a:lvl9pPr marL="3438364" algn="l" defTabSz="859591" rtl="0" eaLnBrk="1" latinLnBrk="0" hangingPunct="1">
      <a:defRPr sz="11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1001" y="13298888"/>
            <a:ext cx="25737979" cy="9175591"/>
          </a:xfrm>
        </p:spPr>
        <p:txBody>
          <a:bodyPr/>
          <a:lstStyle/>
          <a:p>
            <a:r>
              <a:rPr lang="en-US"/>
              <a:t>Click to edit Master title style</a:t>
            </a:r>
            <a:endParaRPr lang="en-CA"/>
          </a:p>
        </p:txBody>
      </p:sp>
      <p:sp>
        <p:nvSpPr>
          <p:cNvPr id="3" name="Subtitle 2"/>
          <p:cNvSpPr>
            <a:spLocks noGrp="1"/>
          </p:cNvSpPr>
          <p:nvPr>
            <p:ph type="subTitle" idx="1"/>
          </p:nvPr>
        </p:nvSpPr>
        <p:spPr>
          <a:xfrm>
            <a:off x="4541999" y="24258164"/>
            <a:ext cx="21195983" cy="10939956"/>
          </a:xfrm>
        </p:spPr>
        <p:txBody>
          <a:bodyPr/>
          <a:lstStyle>
            <a:lvl1pPr marL="0" indent="0" algn="ctr">
              <a:buNone/>
              <a:defRPr/>
            </a:lvl1pPr>
            <a:lvl2pPr marL="429795" indent="0" algn="ctr">
              <a:buNone/>
              <a:defRPr/>
            </a:lvl2pPr>
            <a:lvl3pPr marL="859591" indent="0" algn="ctr">
              <a:buNone/>
              <a:defRPr/>
            </a:lvl3pPr>
            <a:lvl4pPr marL="1289385" indent="0" algn="ctr">
              <a:buNone/>
              <a:defRPr/>
            </a:lvl4pPr>
            <a:lvl5pPr marL="1719182" indent="0" algn="ctr">
              <a:buNone/>
              <a:defRPr/>
            </a:lvl5pPr>
            <a:lvl6pPr marL="2148978" indent="0" algn="ctr">
              <a:buNone/>
              <a:defRPr/>
            </a:lvl6pPr>
            <a:lvl7pPr marL="2578774" indent="0" algn="ctr">
              <a:buNone/>
              <a:defRPr/>
            </a:lvl7pPr>
            <a:lvl8pPr marL="3008570" indent="0" algn="ctr">
              <a:buNone/>
              <a:defRPr/>
            </a:lvl8pPr>
            <a:lvl9pPr marL="3438364" indent="0" algn="ctr">
              <a:buNone/>
              <a:defRPr/>
            </a:lvl9pPr>
          </a:lstStyle>
          <a:p>
            <a:r>
              <a:rPr lang="en-US"/>
              <a:t>Click to edit Master subtitle style</a:t>
            </a:r>
            <a:endParaRPr lang="en-CA"/>
          </a:p>
        </p:txBody>
      </p:sp>
      <p:sp>
        <p:nvSpPr>
          <p:cNvPr id="4" name="Rectangle 4"/>
          <p:cNvSpPr>
            <a:spLocks noGrp="1" noChangeArrowheads="1"/>
          </p:cNvSpPr>
          <p:nvPr>
            <p:ph type="dt" sz="half" idx="10"/>
          </p:nvPr>
        </p:nvSpPr>
        <p:spPr>
          <a:ln/>
        </p:spPr>
        <p:txBody>
          <a:bodyPr/>
          <a:lstStyle>
            <a:lvl1pPr>
              <a:defRPr/>
            </a:lvl1pPr>
          </a:lstStyle>
          <a:p>
            <a:pPr>
              <a:defRPr/>
            </a:pPr>
            <a:endParaRPr lang="en-CA" altLang="de-DE"/>
          </a:p>
        </p:txBody>
      </p:sp>
      <p:sp>
        <p:nvSpPr>
          <p:cNvPr id="5" name="Rectangle 5"/>
          <p:cNvSpPr>
            <a:spLocks noGrp="1" noChangeArrowheads="1"/>
          </p:cNvSpPr>
          <p:nvPr>
            <p:ph type="ftr" sz="quarter" idx="11"/>
          </p:nvPr>
        </p:nvSpPr>
        <p:spPr>
          <a:ln/>
        </p:spPr>
        <p:txBody>
          <a:bodyPr/>
          <a:lstStyle>
            <a:lvl1pPr>
              <a:defRPr/>
            </a:lvl1pPr>
          </a:lstStyle>
          <a:p>
            <a:pPr>
              <a:defRPr/>
            </a:pPr>
            <a:endParaRPr lang="en-CA" altLang="de-DE"/>
          </a:p>
        </p:txBody>
      </p:sp>
      <p:sp>
        <p:nvSpPr>
          <p:cNvPr id="6" name="Rectangle 6"/>
          <p:cNvSpPr>
            <a:spLocks noGrp="1" noChangeArrowheads="1"/>
          </p:cNvSpPr>
          <p:nvPr>
            <p:ph type="sldNum" sz="quarter" idx="12"/>
          </p:nvPr>
        </p:nvSpPr>
        <p:spPr>
          <a:ln/>
        </p:spPr>
        <p:txBody>
          <a:bodyPr/>
          <a:lstStyle>
            <a:lvl1pPr>
              <a:defRPr/>
            </a:lvl1pPr>
          </a:lstStyle>
          <a:p>
            <a:pPr>
              <a:defRPr/>
            </a:pPr>
            <a:fld id="{B6EB97E9-C61A-487F-AFC2-4756A88AE599}" type="slidenum">
              <a:rPr lang="en-CA" altLang="de-DE"/>
              <a:pPr>
                <a:defRPr/>
              </a:pPr>
              <a:t>‹#›</a:t>
            </a:fld>
            <a:endParaRPr lang="en-CA" altLang="de-DE"/>
          </a:p>
        </p:txBody>
      </p:sp>
    </p:spTree>
    <p:extLst>
      <p:ext uri="{BB962C8B-B14F-4D97-AF65-F5344CB8AC3E}">
        <p14:creationId xmlns:p14="http://schemas.microsoft.com/office/powerpoint/2010/main" val="358499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4"/>
          <p:cNvSpPr>
            <a:spLocks noGrp="1" noChangeArrowheads="1"/>
          </p:cNvSpPr>
          <p:nvPr>
            <p:ph type="dt" sz="half" idx="10"/>
          </p:nvPr>
        </p:nvSpPr>
        <p:spPr>
          <a:ln/>
        </p:spPr>
        <p:txBody>
          <a:bodyPr/>
          <a:lstStyle>
            <a:lvl1pPr>
              <a:defRPr/>
            </a:lvl1pPr>
          </a:lstStyle>
          <a:p>
            <a:pPr>
              <a:defRPr/>
            </a:pPr>
            <a:endParaRPr lang="en-CA" altLang="de-DE"/>
          </a:p>
        </p:txBody>
      </p:sp>
      <p:sp>
        <p:nvSpPr>
          <p:cNvPr id="5" name="Rectangle 5"/>
          <p:cNvSpPr>
            <a:spLocks noGrp="1" noChangeArrowheads="1"/>
          </p:cNvSpPr>
          <p:nvPr>
            <p:ph type="ftr" sz="quarter" idx="11"/>
          </p:nvPr>
        </p:nvSpPr>
        <p:spPr>
          <a:ln/>
        </p:spPr>
        <p:txBody>
          <a:bodyPr/>
          <a:lstStyle>
            <a:lvl1pPr>
              <a:defRPr/>
            </a:lvl1pPr>
          </a:lstStyle>
          <a:p>
            <a:pPr>
              <a:defRPr/>
            </a:pPr>
            <a:endParaRPr lang="en-CA" altLang="de-DE"/>
          </a:p>
        </p:txBody>
      </p:sp>
      <p:sp>
        <p:nvSpPr>
          <p:cNvPr id="6" name="Rectangle 6"/>
          <p:cNvSpPr>
            <a:spLocks noGrp="1" noChangeArrowheads="1"/>
          </p:cNvSpPr>
          <p:nvPr>
            <p:ph type="sldNum" sz="quarter" idx="12"/>
          </p:nvPr>
        </p:nvSpPr>
        <p:spPr>
          <a:ln/>
        </p:spPr>
        <p:txBody>
          <a:bodyPr/>
          <a:lstStyle>
            <a:lvl1pPr>
              <a:defRPr/>
            </a:lvl1pPr>
          </a:lstStyle>
          <a:p>
            <a:pPr>
              <a:defRPr/>
            </a:pPr>
            <a:fld id="{0BAA2587-0F5E-40A5-BBB9-B815CBD2DF54}" type="slidenum">
              <a:rPr lang="en-CA" altLang="de-DE"/>
              <a:pPr>
                <a:defRPr/>
              </a:pPr>
              <a:t>‹#›</a:t>
            </a:fld>
            <a:endParaRPr lang="en-CA" altLang="de-DE"/>
          </a:p>
        </p:txBody>
      </p:sp>
    </p:spTree>
    <p:extLst>
      <p:ext uri="{BB962C8B-B14F-4D97-AF65-F5344CB8AC3E}">
        <p14:creationId xmlns:p14="http://schemas.microsoft.com/office/powerpoint/2010/main" val="1711007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574482" y="3808175"/>
            <a:ext cx="6434495" cy="34246820"/>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2270998" y="3808175"/>
            <a:ext cx="19159294" cy="342468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4"/>
          <p:cNvSpPr>
            <a:spLocks noGrp="1" noChangeArrowheads="1"/>
          </p:cNvSpPr>
          <p:nvPr>
            <p:ph type="dt" sz="half" idx="10"/>
          </p:nvPr>
        </p:nvSpPr>
        <p:spPr>
          <a:ln/>
        </p:spPr>
        <p:txBody>
          <a:bodyPr/>
          <a:lstStyle>
            <a:lvl1pPr>
              <a:defRPr/>
            </a:lvl1pPr>
          </a:lstStyle>
          <a:p>
            <a:pPr>
              <a:defRPr/>
            </a:pPr>
            <a:endParaRPr lang="en-CA" altLang="de-DE"/>
          </a:p>
        </p:txBody>
      </p:sp>
      <p:sp>
        <p:nvSpPr>
          <p:cNvPr id="5" name="Rectangle 5"/>
          <p:cNvSpPr>
            <a:spLocks noGrp="1" noChangeArrowheads="1"/>
          </p:cNvSpPr>
          <p:nvPr>
            <p:ph type="ftr" sz="quarter" idx="11"/>
          </p:nvPr>
        </p:nvSpPr>
        <p:spPr>
          <a:ln/>
        </p:spPr>
        <p:txBody>
          <a:bodyPr/>
          <a:lstStyle>
            <a:lvl1pPr>
              <a:defRPr/>
            </a:lvl1pPr>
          </a:lstStyle>
          <a:p>
            <a:pPr>
              <a:defRPr/>
            </a:pPr>
            <a:endParaRPr lang="en-CA" altLang="de-DE"/>
          </a:p>
        </p:txBody>
      </p:sp>
      <p:sp>
        <p:nvSpPr>
          <p:cNvPr id="6" name="Rectangle 6"/>
          <p:cNvSpPr>
            <a:spLocks noGrp="1" noChangeArrowheads="1"/>
          </p:cNvSpPr>
          <p:nvPr>
            <p:ph type="sldNum" sz="quarter" idx="12"/>
          </p:nvPr>
        </p:nvSpPr>
        <p:spPr>
          <a:ln/>
        </p:spPr>
        <p:txBody>
          <a:bodyPr/>
          <a:lstStyle>
            <a:lvl1pPr>
              <a:defRPr/>
            </a:lvl1pPr>
          </a:lstStyle>
          <a:p>
            <a:pPr>
              <a:defRPr/>
            </a:pPr>
            <a:fld id="{8EB377B3-5ACE-4F4A-B8B0-A289B77D5CEF}" type="slidenum">
              <a:rPr lang="en-CA" altLang="de-DE"/>
              <a:pPr>
                <a:defRPr/>
              </a:pPr>
              <a:t>‹#›</a:t>
            </a:fld>
            <a:endParaRPr lang="en-CA" altLang="de-DE"/>
          </a:p>
        </p:txBody>
      </p:sp>
    </p:spTree>
    <p:extLst>
      <p:ext uri="{BB962C8B-B14F-4D97-AF65-F5344CB8AC3E}">
        <p14:creationId xmlns:p14="http://schemas.microsoft.com/office/powerpoint/2010/main" val="2480084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4"/>
          <p:cNvSpPr>
            <a:spLocks noGrp="1" noChangeArrowheads="1"/>
          </p:cNvSpPr>
          <p:nvPr>
            <p:ph type="dt" sz="half" idx="10"/>
          </p:nvPr>
        </p:nvSpPr>
        <p:spPr>
          <a:ln/>
        </p:spPr>
        <p:txBody>
          <a:bodyPr/>
          <a:lstStyle>
            <a:lvl1pPr>
              <a:defRPr/>
            </a:lvl1pPr>
          </a:lstStyle>
          <a:p>
            <a:pPr>
              <a:defRPr/>
            </a:pPr>
            <a:endParaRPr lang="en-CA" altLang="de-DE"/>
          </a:p>
        </p:txBody>
      </p:sp>
      <p:sp>
        <p:nvSpPr>
          <p:cNvPr id="5" name="Rectangle 5"/>
          <p:cNvSpPr>
            <a:spLocks noGrp="1" noChangeArrowheads="1"/>
          </p:cNvSpPr>
          <p:nvPr>
            <p:ph type="ftr" sz="quarter" idx="11"/>
          </p:nvPr>
        </p:nvSpPr>
        <p:spPr>
          <a:ln/>
        </p:spPr>
        <p:txBody>
          <a:bodyPr/>
          <a:lstStyle>
            <a:lvl1pPr>
              <a:defRPr/>
            </a:lvl1pPr>
          </a:lstStyle>
          <a:p>
            <a:pPr>
              <a:defRPr/>
            </a:pPr>
            <a:endParaRPr lang="en-CA" altLang="de-DE"/>
          </a:p>
        </p:txBody>
      </p:sp>
      <p:sp>
        <p:nvSpPr>
          <p:cNvPr id="6" name="Rectangle 6"/>
          <p:cNvSpPr>
            <a:spLocks noGrp="1" noChangeArrowheads="1"/>
          </p:cNvSpPr>
          <p:nvPr>
            <p:ph type="sldNum" sz="quarter" idx="12"/>
          </p:nvPr>
        </p:nvSpPr>
        <p:spPr>
          <a:ln/>
        </p:spPr>
        <p:txBody>
          <a:bodyPr/>
          <a:lstStyle>
            <a:lvl1pPr>
              <a:defRPr/>
            </a:lvl1pPr>
          </a:lstStyle>
          <a:p>
            <a:pPr>
              <a:defRPr/>
            </a:pPr>
            <a:fld id="{04D0D4FB-D1BC-4DF0-9AAA-6CB68AA3FFBC}" type="slidenum">
              <a:rPr lang="en-CA" altLang="de-DE"/>
              <a:pPr>
                <a:defRPr/>
              </a:pPr>
              <a:t>‹#›</a:t>
            </a:fld>
            <a:endParaRPr lang="en-CA" altLang="de-DE"/>
          </a:p>
        </p:txBody>
      </p:sp>
    </p:spTree>
    <p:extLst>
      <p:ext uri="{BB962C8B-B14F-4D97-AF65-F5344CB8AC3E}">
        <p14:creationId xmlns:p14="http://schemas.microsoft.com/office/powerpoint/2010/main" val="897476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392659" y="27508940"/>
            <a:ext cx="25737979" cy="8502249"/>
          </a:xfrm>
        </p:spPr>
        <p:txBody>
          <a:bodyPr anchor="t"/>
          <a:lstStyle>
            <a:lvl1pPr algn="l">
              <a:defRPr sz="3800" b="1" cap="all"/>
            </a:lvl1pPr>
          </a:lstStyle>
          <a:p>
            <a:r>
              <a:rPr lang="en-US"/>
              <a:t>Click to edit Master title style</a:t>
            </a:r>
            <a:endParaRPr lang="en-CA"/>
          </a:p>
        </p:txBody>
      </p:sp>
      <p:sp>
        <p:nvSpPr>
          <p:cNvPr id="3" name="Text Placeholder 2"/>
          <p:cNvSpPr>
            <a:spLocks noGrp="1"/>
          </p:cNvSpPr>
          <p:nvPr>
            <p:ph type="body" idx="1"/>
          </p:nvPr>
        </p:nvSpPr>
        <p:spPr>
          <a:xfrm>
            <a:off x="2392659" y="18144572"/>
            <a:ext cx="25737979" cy="9364365"/>
          </a:xfrm>
        </p:spPr>
        <p:txBody>
          <a:bodyPr anchor="b"/>
          <a:lstStyle>
            <a:lvl1pPr marL="0" indent="0">
              <a:buNone/>
              <a:defRPr sz="1900"/>
            </a:lvl1pPr>
            <a:lvl2pPr marL="429795" indent="0">
              <a:buNone/>
              <a:defRPr sz="1700"/>
            </a:lvl2pPr>
            <a:lvl3pPr marL="859591" indent="0">
              <a:buNone/>
              <a:defRPr sz="1500"/>
            </a:lvl3pPr>
            <a:lvl4pPr marL="1289385" indent="0">
              <a:buNone/>
              <a:defRPr sz="1300"/>
            </a:lvl4pPr>
            <a:lvl5pPr marL="1719182" indent="0">
              <a:buNone/>
              <a:defRPr sz="1300"/>
            </a:lvl5pPr>
            <a:lvl6pPr marL="2148978" indent="0">
              <a:buNone/>
              <a:defRPr sz="1300"/>
            </a:lvl6pPr>
            <a:lvl7pPr marL="2578774" indent="0">
              <a:buNone/>
              <a:defRPr sz="1300"/>
            </a:lvl7pPr>
            <a:lvl8pPr marL="3008570" indent="0">
              <a:buNone/>
              <a:defRPr sz="1300"/>
            </a:lvl8pPr>
            <a:lvl9pPr marL="3438364" indent="0">
              <a:buNone/>
              <a:defRPr sz="13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CA" altLang="de-DE"/>
          </a:p>
        </p:txBody>
      </p:sp>
      <p:sp>
        <p:nvSpPr>
          <p:cNvPr id="5" name="Rectangle 5"/>
          <p:cNvSpPr>
            <a:spLocks noGrp="1" noChangeArrowheads="1"/>
          </p:cNvSpPr>
          <p:nvPr>
            <p:ph type="ftr" sz="quarter" idx="11"/>
          </p:nvPr>
        </p:nvSpPr>
        <p:spPr>
          <a:ln/>
        </p:spPr>
        <p:txBody>
          <a:bodyPr/>
          <a:lstStyle>
            <a:lvl1pPr>
              <a:defRPr/>
            </a:lvl1pPr>
          </a:lstStyle>
          <a:p>
            <a:pPr>
              <a:defRPr/>
            </a:pPr>
            <a:endParaRPr lang="en-CA" altLang="de-DE"/>
          </a:p>
        </p:txBody>
      </p:sp>
      <p:sp>
        <p:nvSpPr>
          <p:cNvPr id="6" name="Rectangle 6"/>
          <p:cNvSpPr>
            <a:spLocks noGrp="1" noChangeArrowheads="1"/>
          </p:cNvSpPr>
          <p:nvPr>
            <p:ph type="sldNum" sz="quarter" idx="12"/>
          </p:nvPr>
        </p:nvSpPr>
        <p:spPr>
          <a:ln/>
        </p:spPr>
        <p:txBody>
          <a:bodyPr/>
          <a:lstStyle>
            <a:lvl1pPr>
              <a:defRPr/>
            </a:lvl1pPr>
          </a:lstStyle>
          <a:p>
            <a:pPr>
              <a:defRPr/>
            </a:pPr>
            <a:fld id="{33600116-2520-4A35-A840-F604301FB20E}" type="slidenum">
              <a:rPr lang="en-CA" altLang="de-DE"/>
              <a:pPr>
                <a:defRPr/>
              </a:pPr>
              <a:t>‹#›</a:t>
            </a:fld>
            <a:endParaRPr lang="en-CA" altLang="de-DE"/>
          </a:p>
        </p:txBody>
      </p:sp>
    </p:spTree>
    <p:extLst>
      <p:ext uri="{BB962C8B-B14F-4D97-AF65-F5344CB8AC3E}">
        <p14:creationId xmlns:p14="http://schemas.microsoft.com/office/powerpoint/2010/main" val="2855856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2270998" y="12362452"/>
            <a:ext cx="12796894" cy="25692547"/>
          </a:xfrm>
        </p:spPr>
        <p:txBody>
          <a:bodyPr/>
          <a:lstStyle>
            <a:lvl1pPr>
              <a:defRPr sz="2600"/>
            </a:lvl1pPr>
            <a:lvl2pPr>
              <a:defRPr sz="2300"/>
            </a:lvl2pPr>
            <a:lvl3pPr>
              <a:defRPr sz="190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15212083" y="12362452"/>
            <a:ext cx="12796894" cy="25692547"/>
          </a:xfrm>
        </p:spPr>
        <p:txBody>
          <a:bodyPr/>
          <a:lstStyle>
            <a:lvl1pPr>
              <a:defRPr sz="2600"/>
            </a:lvl1pPr>
            <a:lvl2pPr>
              <a:defRPr sz="2300"/>
            </a:lvl2pPr>
            <a:lvl3pPr>
              <a:defRPr sz="190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Rectangle 4"/>
          <p:cNvSpPr>
            <a:spLocks noGrp="1" noChangeArrowheads="1"/>
          </p:cNvSpPr>
          <p:nvPr>
            <p:ph type="dt" sz="half" idx="10"/>
          </p:nvPr>
        </p:nvSpPr>
        <p:spPr>
          <a:ln/>
        </p:spPr>
        <p:txBody>
          <a:bodyPr/>
          <a:lstStyle>
            <a:lvl1pPr>
              <a:defRPr/>
            </a:lvl1pPr>
          </a:lstStyle>
          <a:p>
            <a:pPr>
              <a:defRPr/>
            </a:pPr>
            <a:endParaRPr lang="en-CA" altLang="de-DE"/>
          </a:p>
        </p:txBody>
      </p:sp>
      <p:sp>
        <p:nvSpPr>
          <p:cNvPr id="6" name="Rectangle 5"/>
          <p:cNvSpPr>
            <a:spLocks noGrp="1" noChangeArrowheads="1"/>
          </p:cNvSpPr>
          <p:nvPr>
            <p:ph type="ftr" sz="quarter" idx="11"/>
          </p:nvPr>
        </p:nvSpPr>
        <p:spPr>
          <a:ln/>
        </p:spPr>
        <p:txBody>
          <a:bodyPr/>
          <a:lstStyle>
            <a:lvl1pPr>
              <a:defRPr/>
            </a:lvl1pPr>
          </a:lstStyle>
          <a:p>
            <a:pPr>
              <a:defRPr/>
            </a:pPr>
            <a:endParaRPr lang="en-CA" altLang="de-DE"/>
          </a:p>
        </p:txBody>
      </p:sp>
      <p:sp>
        <p:nvSpPr>
          <p:cNvPr id="7" name="Rectangle 6"/>
          <p:cNvSpPr>
            <a:spLocks noGrp="1" noChangeArrowheads="1"/>
          </p:cNvSpPr>
          <p:nvPr>
            <p:ph type="sldNum" sz="quarter" idx="12"/>
          </p:nvPr>
        </p:nvSpPr>
        <p:spPr>
          <a:ln/>
        </p:spPr>
        <p:txBody>
          <a:bodyPr/>
          <a:lstStyle>
            <a:lvl1pPr>
              <a:defRPr/>
            </a:lvl1pPr>
          </a:lstStyle>
          <a:p>
            <a:pPr>
              <a:defRPr/>
            </a:pPr>
            <a:fld id="{32F7028C-8EA8-4A5D-9F9E-6D343B790F2C}" type="slidenum">
              <a:rPr lang="en-CA" altLang="de-DE"/>
              <a:pPr>
                <a:defRPr/>
              </a:pPr>
              <a:t>‹#›</a:t>
            </a:fld>
            <a:endParaRPr lang="en-CA" altLang="de-DE"/>
          </a:p>
        </p:txBody>
      </p:sp>
    </p:spTree>
    <p:extLst>
      <p:ext uri="{BB962C8B-B14F-4D97-AF65-F5344CB8AC3E}">
        <p14:creationId xmlns:p14="http://schemas.microsoft.com/office/powerpoint/2010/main" val="1171515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13999" y="1713828"/>
            <a:ext cx="27251978" cy="7134754"/>
          </a:xfrm>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1513999" y="9582867"/>
            <a:ext cx="13379664" cy="3992490"/>
          </a:xfrm>
        </p:spPr>
        <p:txBody>
          <a:bodyPr anchor="b"/>
          <a:lstStyle>
            <a:lvl1pPr marL="0" indent="0">
              <a:buNone/>
              <a:defRPr sz="2300" b="1"/>
            </a:lvl1pPr>
            <a:lvl2pPr marL="429795" indent="0">
              <a:buNone/>
              <a:defRPr sz="1900" b="1"/>
            </a:lvl2pPr>
            <a:lvl3pPr marL="859591" indent="0">
              <a:buNone/>
              <a:defRPr sz="1700" b="1"/>
            </a:lvl3pPr>
            <a:lvl4pPr marL="1289385" indent="0">
              <a:buNone/>
              <a:defRPr sz="1500" b="1"/>
            </a:lvl4pPr>
            <a:lvl5pPr marL="1719182" indent="0">
              <a:buNone/>
              <a:defRPr sz="1500" b="1"/>
            </a:lvl5pPr>
            <a:lvl6pPr marL="2148978" indent="0">
              <a:buNone/>
              <a:defRPr sz="1500" b="1"/>
            </a:lvl6pPr>
            <a:lvl7pPr marL="2578774" indent="0">
              <a:buNone/>
              <a:defRPr sz="1500" b="1"/>
            </a:lvl7pPr>
            <a:lvl8pPr marL="3008570" indent="0">
              <a:buNone/>
              <a:defRPr sz="1500" b="1"/>
            </a:lvl8pPr>
            <a:lvl9pPr marL="3438364" indent="0">
              <a:buNone/>
              <a:defRPr sz="1500" b="1"/>
            </a:lvl9pPr>
          </a:lstStyle>
          <a:p>
            <a:pPr lvl="0"/>
            <a:r>
              <a:rPr lang="en-US"/>
              <a:t>Click to edit Master text styles</a:t>
            </a:r>
          </a:p>
        </p:txBody>
      </p:sp>
      <p:sp>
        <p:nvSpPr>
          <p:cNvPr id="4" name="Content Placeholder 3"/>
          <p:cNvSpPr>
            <a:spLocks noGrp="1"/>
          </p:cNvSpPr>
          <p:nvPr>
            <p:ph sz="half" idx="2"/>
          </p:nvPr>
        </p:nvSpPr>
        <p:spPr>
          <a:xfrm>
            <a:off x="1513999" y="13575357"/>
            <a:ext cx="13379664" cy="24665440"/>
          </a:xfrm>
        </p:spPr>
        <p:txBody>
          <a:bodyPr/>
          <a:lstStyle>
            <a:lvl1pPr>
              <a:defRPr sz="2300"/>
            </a:lvl1pPr>
            <a:lvl2pPr>
              <a:defRPr sz="19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15381807" y="9582867"/>
            <a:ext cx="13384169" cy="3992490"/>
          </a:xfrm>
        </p:spPr>
        <p:txBody>
          <a:bodyPr anchor="b"/>
          <a:lstStyle>
            <a:lvl1pPr marL="0" indent="0">
              <a:buNone/>
              <a:defRPr sz="2300" b="1"/>
            </a:lvl1pPr>
            <a:lvl2pPr marL="429795" indent="0">
              <a:buNone/>
              <a:defRPr sz="1900" b="1"/>
            </a:lvl2pPr>
            <a:lvl3pPr marL="859591" indent="0">
              <a:buNone/>
              <a:defRPr sz="1700" b="1"/>
            </a:lvl3pPr>
            <a:lvl4pPr marL="1289385" indent="0">
              <a:buNone/>
              <a:defRPr sz="1500" b="1"/>
            </a:lvl4pPr>
            <a:lvl5pPr marL="1719182" indent="0">
              <a:buNone/>
              <a:defRPr sz="1500" b="1"/>
            </a:lvl5pPr>
            <a:lvl6pPr marL="2148978" indent="0">
              <a:buNone/>
              <a:defRPr sz="1500" b="1"/>
            </a:lvl6pPr>
            <a:lvl7pPr marL="2578774" indent="0">
              <a:buNone/>
              <a:defRPr sz="1500" b="1"/>
            </a:lvl7pPr>
            <a:lvl8pPr marL="3008570" indent="0">
              <a:buNone/>
              <a:defRPr sz="1500" b="1"/>
            </a:lvl8pPr>
            <a:lvl9pPr marL="3438364" indent="0">
              <a:buNone/>
              <a:defRPr sz="1500" b="1"/>
            </a:lvl9pPr>
          </a:lstStyle>
          <a:p>
            <a:pPr lvl="0"/>
            <a:r>
              <a:rPr lang="en-US"/>
              <a:t>Click to edit Master text styles</a:t>
            </a:r>
          </a:p>
        </p:txBody>
      </p:sp>
      <p:sp>
        <p:nvSpPr>
          <p:cNvPr id="6" name="Content Placeholder 5"/>
          <p:cNvSpPr>
            <a:spLocks noGrp="1"/>
          </p:cNvSpPr>
          <p:nvPr>
            <p:ph sz="quarter" idx="4"/>
          </p:nvPr>
        </p:nvSpPr>
        <p:spPr>
          <a:xfrm>
            <a:off x="15381807" y="13575357"/>
            <a:ext cx="13384169" cy="24665440"/>
          </a:xfrm>
        </p:spPr>
        <p:txBody>
          <a:bodyPr/>
          <a:lstStyle>
            <a:lvl1pPr>
              <a:defRPr sz="2300"/>
            </a:lvl1pPr>
            <a:lvl2pPr>
              <a:defRPr sz="19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Rectangle 4"/>
          <p:cNvSpPr>
            <a:spLocks noGrp="1" noChangeArrowheads="1"/>
          </p:cNvSpPr>
          <p:nvPr>
            <p:ph type="dt" sz="half" idx="10"/>
          </p:nvPr>
        </p:nvSpPr>
        <p:spPr>
          <a:ln/>
        </p:spPr>
        <p:txBody>
          <a:bodyPr/>
          <a:lstStyle>
            <a:lvl1pPr>
              <a:defRPr/>
            </a:lvl1pPr>
          </a:lstStyle>
          <a:p>
            <a:pPr>
              <a:defRPr/>
            </a:pPr>
            <a:endParaRPr lang="en-CA" altLang="de-DE"/>
          </a:p>
        </p:txBody>
      </p:sp>
      <p:sp>
        <p:nvSpPr>
          <p:cNvPr id="8" name="Rectangle 5"/>
          <p:cNvSpPr>
            <a:spLocks noGrp="1" noChangeArrowheads="1"/>
          </p:cNvSpPr>
          <p:nvPr>
            <p:ph type="ftr" sz="quarter" idx="11"/>
          </p:nvPr>
        </p:nvSpPr>
        <p:spPr>
          <a:ln/>
        </p:spPr>
        <p:txBody>
          <a:bodyPr/>
          <a:lstStyle>
            <a:lvl1pPr>
              <a:defRPr/>
            </a:lvl1pPr>
          </a:lstStyle>
          <a:p>
            <a:pPr>
              <a:defRPr/>
            </a:pPr>
            <a:endParaRPr lang="en-CA" altLang="de-DE"/>
          </a:p>
        </p:txBody>
      </p:sp>
      <p:sp>
        <p:nvSpPr>
          <p:cNvPr id="9" name="Rectangle 6"/>
          <p:cNvSpPr>
            <a:spLocks noGrp="1" noChangeArrowheads="1"/>
          </p:cNvSpPr>
          <p:nvPr>
            <p:ph type="sldNum" sz="quarter" idx="12"/>
          </p:nvPr>
        </p:nvSpPr>
        <p:spPr>
          <a:ln/>
        </p:spPr>
        <p:txBody>
          <a:bodyPr/>
          <a:lstStyle>
            <a:lvl1pPr>
              <a:defRPr/>
            </a:lvl1pPr>
          </a:lstStyle>
          <a:p>
            <a:pPr>
              <a:defRPr/>
            </a:pPr>
            <a:fld id="{6C08C5BF-DAF4-4571-975C-16106937C223}" type="slidenum">
              <a:rPr lang="en-CA" altLang="de-DE"/>
              <a:pPr>
                <a:defRPr/>
              </a:pPr>
              <a:t>‹#›</a:t>
            </a:fld>
            <a:endParaRPr lang="en-CA" altLang="de-DE"/>
          </a:p>
        </p:txBody>
      </p:sp>
    </p:spTree>
    <p:extLst>
      <p:ext uri="{BB962C8B-B14F-4D97-AF65-F5344CB8AC3E}">
        <p14:creationId xmlns:p14="http://schemas.microsoft.com/office/powerpoint/2010/main" val="1957724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Rectangle 4"/>
          <p:cNvSpPr>
            <a:spLocks noGrp="1" noChangeArrowheads="1"/>
          </p:cNvSpPr>
          <p:nvPr>
            <p:ph type="dt" sz="half" idx="10"/>
          </p:nvPr>
        </p:nvSpPr>
        <p:spPr>
          <a:ln/>
        </p:spPr>
        <p:txBody>
          <a:bodyPr/>
          <a:lstStyle>
            <a:lvl1pPr>
              <a:defRPr/>
            </a:lvl1pPr>
          </a:lstStyle>
          <a:p>
            <a:pPr>
              <a:defRPr/>
            </a:pPr>
            <a:endParaRPr lang="en-CA" altLang="de-DE"/>
          </a:p>
        </p:txBody>
      </p:sp>
      <p:sp>
        <p:nvSpPr>
          <p:cNvPr id="4" name="Rectangle 5"/>
          <p:cNvSpPr>
            <a:spLocks noGrp="1" noChangeArrowheads="1"/>
          </p:cNvSpPr>
          <p:nvPr>
            <p:ph type="ftr" sz="quarter" idx="11"/>
          </p:nvPr>
        </p:nvSpPr>
        <p:spPr>
          <a:ln/>
        </p:spPr>
        <p:txBody>
          <a:bodyPr/>
          <a:lstStyle>
            <a:lvl1pPr>
              <a:defRPr/>
            </a:lvl1pPr>
          </a:lstStyle>
          <a:p>
            <a:pPr>
              <a:defRPr/>
            </a:pPr>
            <a:endParaRPr lang="en-CA" altLang="de-DE"/>
          </a:p>
        </p:txBody>
      </p:sp>
      <p:sp>
        <p:nvSpPr>
          <p:cNvPr id="5" name="Rectangle 6"/>
          <p:cNvSpPr>
            <a:spLocks noGrp="1" noChangeArrowheads="1"/>
          </p:cNvSpPr>
          <p:nvPr>
            <p:ph type="sldNum" sz="quarter" idx="12"/>
          </p:nvPr>
        </p:nvSpPr>
        <p:spPr>
          <a:ln/>
        </p:spPr>
        <p:txBody>
          <a:bodyPr/>
          <a:lstStyle>
            <a:lvl1pPr>
              <a:defRPr/>
            </a:lvl1pPr>
          </a:lstStyle>
          <a:p>
            <a:pPr>
              <a:defRPr/>
            </a:pPr>
            <a:fld id="{16BC4E53-ACEA-4E5B-AFFE-BCDB7E72F62F}" type="slidenum">
              <a:rPr lang="en-CA" altLang="de-DE"/>
              <a:pPr>
                <a:defRPr/>
              </a:pPr>
              <a:t>‹#›</a:t>
            </a:fld>
            <a:endParaRPr lang="en-CA" altLang="de-DE"/>
          </a:p>
        </p:txBody>
      </p:sp>
    </p:spTree>
    <p:extLst>
      <p:ext uri="{BB962C8B-B14F-4D97-AF65-F5344CB8AC3E}">
        <p14:creationId xmlns:p14="http://schemas.microsoft.com/office/powerpoint/2010/main" val="2432557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CA" altLang="de-DE"/>
          </a:p>
        </p:txBody>
      </p:sp>
      <p:sp>
        <p:nvSpPr>
          <p:cNvPr id="3" name="Rectangle 5"/>
          <p:cNvSpPr>
            <a:spLocks noGrp="1" noChangeArrowheads="1"/>
          </p:cNvSpPr>
          <p:nvPr>
            <p:ph type="ftr" sz="quarter" idx="11"/>
          </p:nvPr>
        </p:nvSpPr>
        <p:spPr>
          <a:ln/>
        </p:spPr>
        <p:txBody>
          <a:bodyPr/>
          <a:lstStyle>
            <a:lvl1pPr>
              <a:defRPr/>
            </a:lvl1pPr>
          </a:lstStyle>
          <a:p>
            <a:pPr>
              <a:defRPr/>
            </a:pPr>
            <a:endParaRPr lang="en-CA" altLang="de-DE"/>
          </a:p>
        </p:txBody>
      </p:sp>
      <p:sp>
        <p:nvSpPr>
          <p:cNvPr id="4" name="Rectangle 6"/>
          <p:cNvSpPr>
            <a:spLocks noGrp="1" noChangeArrowheads="1"/>
          </p:cNvSpPr>
          <p:nvPr>
            <p:ph type="sldNum" sz="quarter" idx="12"/>
          </p:nvPr>
        </p:nvSpPr>
        <p:spPr>
          <a:ln/>
        </p:spPr>
        <p:txBody>
          <a:bodyPr/>
          <a:lstStyle>
            <a:lvl1pPr>
              <a:defRPr/>
            </a:lvl1pPr>
          </a:lstStyle>
          <a:p>
            <a:pPr>
              <a:defRPr/>
            </a:pPr>
            <a:fld id="{4FB21773-FF2E-4175-8E37-6F8F867AB00D}" type="slidenum">
              <a:rPr lang="en-CA" altLang="de-DE"/>
              <a:pPr>
                <a:defRPr/>
              </a:pPr>
              <a:t>‹#›</a:t>
            </a:fld>
            <a:endParaRPr lang="en-CA" altLang="de-DE"/>
          </a:p>
        </p:txBody>
      </p:sp>
    </p:spTree>
    <p:extLst>
      <p:ext uri="{BB962C8B-B14F-4D97-AF65-F5344CB8AC3E}">
        <p14:creationId xmlns:p14="http://schemas.microsoft.com/office/powerpoint/2010/main" val="3153396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4002" y="1704909"/>
            <a:ext cx="9962653" cy="7253667"/>
          </a:xfrm>
        </p:spPr>
        <p:txBody>
          <a:bodyPr anchor="b"/>
          <a:lstStyle>
            <a:lvl1pPr algn="l">
              <a:defRPr sz="1900" b="1"/>
            </a:lvl1pPr>
          </a:lstStyle>
          <a:p>
            <a:r>
              <a:rPr lang="en-US"/>
              <a:t>Click to edit Master title style</a:t>
            </a:r>
            <a:endParaRPr lang="en-CA"/>
          </a:p>
        </p:txBody>
      </p:sp>
      <p:sp>
        <p:nvSpPr>
          <p:cNvPr id="3" name="Content Placeholder 2"/>
          <p:cNvSpPr>
            <a:spLocks noGrp="1"/>
          </p:cNvSpPr>
          <p:nvPr>
            <p:ph idx="1"/>
          </p:nvPr>
        </p:nvSpPr>
        <p:spPr>
          <a:xfrm>
            <a:off x="11838633" y="1704909"/>
            <a:ext cx="16927347" cy="36535887"/>
          </a:xfrm>
        </p:spPr>
        <p:txBody>
          <a:bodyPr/>
          <a:lstStyle>
            <a:lvl1pPr>
              <a:defRPr sz="3000"/>
            </a:lvl1pPr>
            <a:lvl2pPr>
              <a:defRPr sz="2600"/>
            </a:lvl2pPr>
            <a:lvl3pPr>
              <a:defRPr sz="23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1514002" y="8958576"/>
            <a:ext cx="9962653" cy="29282220"/>
          </a:xfrm>
        </p:spPr>
        <p:txBody>
          <a:bodyPr/>
          <a:lstStyle>
            <a:lvl1pPr marL="0" indent="0">
              <a:buNone/>
              <a:defRPr sz="1300"/>
            </a:lvl1pPr>
            <a:lvl2pPr marL="429795" indent="0">
              <a:buNone/>
              <a:defRPr sz="1100"/>
            </a:lvl2pPr>
            <a:lvl3pPr marL="859591" indent="0">
              <a:buNone/>
              <a:defRPr sz="900"/>
            </a:lvl3pPr>
            <a:lvl4pPr marL="1289385" indent="0">
              <a:buNone/>
              <a:defRPr sz="800"/>
            </a:lvl4pPr>
            <a:lvl5pPr marL="1719182" indent="0">
              <a:buNone/>
              <a:defRPr sz="800"/>
            </a:lvl5pPr>
            <a:lvl6pPr marL="2148978" indent="0">
              <a:buNone/>
              <a:defRPr sz="800"/>
            </a:lvl6pPr>
            <a:lvl7pPr marL="2578774" indent="0">
              <a:buNone/>
              <a:defRPr sz="800"/>
            </a:lvl7pPr>
            <a:lvl8pPr marL="3008570" indent="0">
              <a:buNone/>
              <a:defRPr sz="800"/>
            </a:lvl8pPr>
            <a:lvl9pPr marL="3438364" indent="0">
              <a:buNone/>
              <a:defRPr sz="8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CA" altLang="de-DE"/>
          </a:p>
        </p:txBody>
      </p:sp>
      <p:sp>
        <p:nvSpPr>
          <p:cNvPr id="6" name="Rectangle 5"/>
          <p:cNvSpPr>
            <a:spLocks noGrp="1" noChangeArrowheads="1"/>
          </p:cNvSpPr>
          <p:nvPr>
            <p:ph type="ftr" sz="quarter" idx="11"/>
          </p:nvPr>
        </p:nvSpPr>
        <p:spPr>
          <a:ln/>
        </p:spPr>
        <p:txBody>
          <a:bodyPr/>
          <a:lstStyle>
            <a:lvl1pPr>
              <a:defRPr/>
            </a:lvl1pPr>
          </a:lstStyle>
          <a:p>
            <a:pPr>
              <a:defRPr/>
            </a:pPr>
            <a:endParaRPr lang="en-CA" altLang="de-DE"/>
          </a:p>
        </p:txBody>
      </p:sp>
      <p:sp>
        <p:nvSpPr>
          <p:cNvPr id="7" name="Rectangle 6"/>
          <p:cNvSpPr>
            <a:spLocks noGrp="1" noChangeArrowheads="1"/>
          </p:cNvSpPr>
          <p:nvPr>
            <p:ph type="sldNum" sz="quarter" idx="12"/>
          </p:nvPr>
        </p:nvSpPr>
        <p:spPr>
          <a:ln/>
        </p:spPr>
        <p:txBody>
          <a:bodyPr/>
          <a:lstStyle>
            <a:lvl1pPr>
              <a:defRPr/>
            </a:lvl1pPr>
          </a:lstStyle>
          <a:p>
            <a:pPr>
              <a:defRPr/>
            </a:pPr>
            <a:fld id="{AB72FF73-CDEE-4124-B0E6-42C6C5E6AD39}" type="slidenum">
              <a:rPr lang="en-CA" altLang="de-DE"/>
              <a:pPr>
                <a:defRPr/>
              </a:pPr>
              <a:t>‹#›</a:t>
            </a:fld>
            <a:endParaRPr lang="en-CA" altLang="de-DE"/>
          </a:p>
        </p:txBody>
      </p:sp>
    </p:spTree>
    <p:extLst>
      <p:ext uri="{BB962C8B-B14F-4D97-AF65-F5344CB8AC3E}">
        <p14:creationId xmlns:p14="http://schemas.microsoft.com/office/powerpoint/2010/main" val="1383698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5836" y="29965967"/>
            <a:ext cx="18167985" cy="3537649"/>
          </a:xfrm>
        </p:spPr>
        <p:txBody>
          <a:bodyPr anchor="b"/>
          <a:lstStyle>
            <a:lvl1pPr algn="l">
              <a:defRPr sz="1900" b="1"/>
            </a:lvl1pPr>
          </a:lstStyle>
          <a:p>
            <a:r>
              <a:rPr lang="en-US"/>
              <a:t>Click to edit Master title style</a:t>
            </a:r>
            <a:endParaRPr lang="en-CA"/>
          </a:p>
        </p:txBody>
      </p:sp>
      <p:sp>
        <p:nvSpPr>
          <p:cNvPr id="3" name="Picture Placeholder 2"/>
          <p:cNvSpPr>
            <a:spLocks noGrp="1"/>
          </p:cNvSpPr>
          <p:nvPr>
            <p:ph type="pic" idx="1"/>
          </p:nvPr>
        </p:nvSpPr>
        <p:spPr>
          <a:xfrm>
            <a:off x="5935836" y="3824529"/>
            <a:ext cx="18167985" cy="25685115"/>
          </a:xfrm>
        </p:spPr>
        <p:txBody>
          <a:bodyPr/>
          <a:lstStyle>
            <a:lvl1pPr marL="0" indent="0">
              <a:buNone/>
              <a:defRPr sz="3000"/>
            </a:lvl1pPr>
            <a:lvl2pPr marL="429795" indent="0">
              <a:buNone/>
              <a:defRPr sz="2600"/>
            </a:lvl2pPr>
            <a:lvl3pPr marL="859591" indent="0">
              <a:buNone/>
              <a:defRPr sz="2300"/>
            </a:lvl3pPr>
            <a:lvl4pPr marL="1289385" indent="0">
              <a:buNone/>
              <a:defRPr sz="1900"/>
            </a:lvl4pPr>
            <a:lvl5pPr marL="1719182" indent="0">
              <a:buNone/>
              <a:defRPr sz="1900"/>
            </a:lvl5pPr>
            <a:lvl6pPr marL="2148978" indent="0">
              <a:buNone/>
              <a:defRPr sz="1900"/>
            </a:lvl6pPr>
            <a:lvl7pPr marL="2578774" indent="0">
              <a:buNone/>
              <a:defRPr sz="1900"/>
            </a:lvl7pPr>
            <a:lvl8pPr marL="3008570" indent="0">
              <a:buNone/>
              <a:defRPr sz="1900"/>
            </a:lvl8pPr>
            <a:lvl9pPr marL="3438364" indent="0">
              <a:buNone/>
              <a:defRPr sz="1900"/>
            </a:lvl9pPr>
          </a:lstStyle>
          <a:p>
            <a:pPr lvl="0"/>
            <a:endParaRPr lang="en-CA" noProof="0"/>
          </a:p>
        </p:txBody>
      </p:sp>
      <p:sp>
        <p:nvSpPr>
          <p:cNvPr id="4" name="Text Placeholder 3"/>
          <p:cNvSpPr>
            <a:spLocks noGrp="1"/>
          </p:cNvSpPr>
          <p:nvPr>
            <p:ph type="body" sz="half" idx="2"/>
          </p:nvPr>
        </p:nvSpPr>
        <p:spPr>
          <a:xfrm>
            <a:off x="5935836" y="33503616"/>
            <a:ext cx="18167985" cy="5024056"/>
          </a:xfrm>
        </p:spPr>
        <p:txBody>
          <a:bodyPr/>
          <a:lstStyle>
            <a:lvl1pPr marL="0" indent="0">
              <a:buNone/>
              <a:defRPr sz="1300"/>
            </a:lvl1pPr>
            <a:lvl2pPr marL="429795" indent="0">
              <a:buNone/>
              <a:defRPr sz="1100"/>
            </a:lvl2pPr>
            <a:lvl3pPr marL="859591" indent="0">
              <a:buNone/>
              <a:defRPr sz="900"/>
            </a:lvl3pPr>
            <a:lvl4pPr marL="1289385" indent="0">
              <a:buNone/>
              <a:defRPr sz="800"/>
            </a:lvl4pPr>
            <a:lvl5pPr marL="1719182" indent="0">
              <a:buNone/>
              <a:defRPr sz="800"/>
            </a:lvl5pPr>
            <a:lvl6pPr marL="2148978" indent="0">
              <a:buNone/>
              <a:defRPr sz="800"/>
            </a:lvl6pPr>
            <a:lvl7pPr marL="2578774" indent="0">
              <a:buNone/>
              <a:defRPr sz="800"/>
            </a:lvl7pPr>
            <a:lvl8pPr marL="3008570" indent="0">
              <a:buNone/>
              <a:defRPr sz="800"/>
            </a:lvl8pPr>
            <a:lvl9pPr marL="3438364" indent="0">
              <a:buNone/>
              <a:defRPr sz="8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CA" altLang="de-DE"/>
          </a:p>
        </p:txBody>
      </p:sp>
      <p:sp>
        <p:nvSpPr>
          <p:cNvPr id="6" name="Rectangle 5"/>
          <p:cNvSpPr>
            <a:spLocks noGrp="1" noChangeArrowheads="1"/>
          </p:cNvSpPr>
          <p:nvPr>
            <p:ph type="ftr" sz="quarter" idx="11"/>
          </p:nvPr>
        </p:nvSpPr>
        <p:spPr>
          <a:ln/>
        </p:spPr>
        <p:txBody>
          <a:bodyPr/>
          <a:lstStyle>
            <a:lvl1pPr>
              <a:defRPr/>
            </a:lvl1pPr>
          </a:lstStyle>
          <a:p>
            <a:pPr>
              <a:defRPr/>
            </a:pPr>
            <a:endParaRPr lang="en-CA" altLang="de-DE"/>
          </a:p>
        </p:txBody>
      </p:sp>
      <p:sp>
        <p:nvSpPr>
          <p:cNvPr id="7" name="Rectangle 6"/>
          <p:cNvSpPr>
            <a:spLocks noGrp="1" noChangeArrowheads="1"/>
          </p:cNvSpPr>
          <p:nvPr>
            <p:ph type="sldNum" sz="quarter" idx="12"/>
          </p:nvPr>
        </p:nvSpPr>
        <p:spPr>
          <a:ln/>
        </p:spPr>
        <p:txBody>
          <a:bodyPr/>
          <a:lstStyle>
            <a:lvl1pPr>
              <a:defRPr/>
            </a:lvl1pPr>
          </a:lstStyle>
          <a:p>
            <a:pPr>
              <a:defRPr/>
            </a:pPr>
            <a:fld id="{9D4942A4-39A7-4481-82D2-1D6FB57EECF0}" type="slidenum">
              <a:rPr lang="en-CA" altLang="de-DE"/>
              <a:pPr>
                <a:defRPr/>
              </a:pPr>
              <a:t>‹#›</a:t>
            </a:fld>
            <a:endParaRPr lang="en-CA" altLang="de-DE"/>
          </a:p>
        </p:txBody>
      </p:sp>
    </p:spTree>
    <p:extLst>
      <p:ext uri="{BB962C8B-B14F-4D97-AF65-F5344CB8AC3E}">
        <p14:creationId xmlns:p14="http://schemas.microsoft.com/office/powerpoint/2010/main" val="1158739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271713" y="3808413"/>
            <a:ext cx="25736550" cy="713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0076" tIns="190040" rIns="380076" bIns="190040" numCol="1" anchor="ctr" anchorCtr="0" compatLnSpc="1">
            <a:prstTxWarp prst="textNoShape">
              <a:avLst/>
            </a:prstTxWarp>
          </a:bodyPr>
          <a:lstStyle/>
          <a:p>
            <a:pPr lvl="0"/>
            <a:r>
              <a:rPr lang="de-DE" altLang="de-DE"/>
              <a:t>Mastertitelformat bearbeiten</a:t>
            </a:r>
          </a:p>
        </p:txBody>
      </p:sp>
      <p:sp>
        <p:nvSpPr>
          <p:cNvPr id="1027" name="Rectangle 3"/>
          <p:cNvSpPr>
            <a:spLocks noGrp="1" noChangeArrowheads="1"/>
          </p:cNvSpPr>
          <p:nvPr>
            <p:ph type="body" idx="1"/>
          </p:nvPr>
        </p:nvSpPr>
        <p:spPr bwMode="auto">
          <a:xfrm>
            <a:off x="2271713" y="12361863"/>
            <a:ext cx="25736550" cy="256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0076" tIns="190040" rIns="380076" bIns="190040" numCol="1" anchor="t" anchorCtr="0" compatLnSpc="1">
            <a:prstTxWarp prst="textNoShape">
              <a:avLst/>
            </a:prstTxWarp>
          </a:bodyPr>
          <a:lstStyle/>
          <a:p>
            <a:pPr lvl="0"/>
            <a:r>
              <a:rPr lang="de-DE" altLang="de-DE"/>
              <a:t>Mastertextformat bearbeiten</a:t>
            </a:r>
          </a:p>
          <a:p>
            <a:pPr lvl="1"/>
            <a:r>
              <a:rPr lang="de-DE" altLang="de-DE"/>
              <a:t>Zweite Ebene</a:t>
            </a:r>
          </a:p>
          <a:p>
            <a:pPr lvl="2"/>
            <a:r>
              <a:rPr lang="de-DE" altLang="de-DE"/>
              <a:t>Dritte Ebene</a:t>
            </a:r>
          </a:p>
          <a:p>
            <a:pPr lvl="3"/>
            <a:r>
              <a:rPr lang="de-DE" altLang="de-DE"/>
              <a:t>Vierte Ebene</a:t>
            </a:r>
          </a:p>
          <a:p>
            <a:pPr lvl="4"/>
            <a:r>
              <a:rPr lang="de-DE" altLang="de-DE"/>
              <a:t>Fünfte Ebene</a:t>
            </a:r>
          </a:p>
        </p:txBody>
      </p:sp>
      <p:sp>
        <p:nvSpPr>
          <p:cNvPr id="1028" name="Rectangle 4"/>
          <p:cNvSpPr>
            <a:spLocks noGrp="1" noChangeArrowheads="1"/>
          </p:cNvSpPr>
          <p:nvPr>
            <p:ph type="dt" sz="half" idx="2"/>
          </p:nvPr>
        </p:nvSpPr>
        <p:spPr bwMode="auto">
          <a:xfrm>
            <a:off x="2271713" y="39000113"/>
            <a:ext cx="6307137" cy="2862262"/>
          </a:xfrm>
          <a:prstGeom prst="rect">
            <a:avLst/>
          </a:prstGeom>
          <a:noFill/>
          <a:ln w="9525">
            <a:noFill/>
            <a:miter lim="800000"/>
            <a:headEnd/>
            <a:tailEnd/>
          </a:ln>
          <a:effectLst/>
        </p:spPr>
        <p:txBody>
          <a:bodyPr vert="horz" wrap="square" lIns="380076" tIns="190040" rIns="380076" bIns="190040" numCol="1" anchor="t" anchorCtr="0" compatLnSpc="1">
            <a:prstTxWarp prst="textNoShape">
              <a:avLst/>
            </a:prstTxWarp>
          </a:bodyPr>
          <a:lstStyle>
            <a:lvl1pPr algn="l">
              <a:lnSpc>
                <a:spcPct val="100000"/>
              </a:lnSpc>
              <a:spcBef>
                <a:spcPct val="0"/>
              </a:spcBef>
              <a:defRPr sz="5600">
                <a:latin typeface="Times New Roman" pitchFamily="18" charset="0"/>
              </a:defRPr>
            </a:lvl1pPr>
          </a:lstStyle>
          <a:p>
            <a:pPr>
              <a:defRPr/>
            </a:pPr>
            <a:endParaRPr lang="en-CA" altLang="de-DE"/>
          </a:p>
        </p:txBody>
      </p:sp>
      <p:sp>
        <p:nvSpPr>
          <p:cNvPr id="1029" name="Rectangle 5"/>
          <p:cNvSpPr>
            <a:spLocks noGrp="1" noChangeArrowheads="1"/>
          </p:cNvSpPr>
          <p:nvPr>
            <p:ph type="ftr" sz="quarter" idx="3"/>
          </p:nvPr>
        </p:nvSpPr>
        <p:spPr bwMode="auto">
          <a:xfrm>
            <a:off x="10345738" y="39000113"/>
            <a:ext cx="9588500" cy="2862262"/>
          </a:xfrm>
          <a:prstGeom prst="rect">
            <a:avLst/>
          </a:prstGeom>
          <a:noFill/>
          <a:ln w="9525">
            <a:noFill/>
            <a:miter lim="800000"/>
            <a:headEnd/>
            <a:tailEnd/>
          </a:ln>
          <a:effectLst/>
        </p:spPr>
        <p:txBody>
          <a:bodyPr vert="horz" wrap="square" lIns="380076" tIns="190040" rIns="380076" bIns="190040" numCol="1" anchor="t" anchorCtr="0" compatLnSpc="1">
            <a:prstTxWarp prst="textNoShape">
              <a:avLst/>
            </a:prstTxWarp>
          </a:bodyPr>
          <a:lstStyle>
            <a:lvl1pPr>
              <a:lnSpc>
                <a:spcPct val="100000"/>
              </a:lnSpc>
              <a:spcBef>
                <a:spcPct val="0"/>
              </a:spcBef>
              <a:defRPr sz="5600">
                <a:latin typeface="Times New Roman" pitchFamily="18" charset="0"/>
              </a:defRPr>
            </a:lvl1pPr>
          </a:lstStyle>
          <a:p>
            <a:pPr>
              <a:defRPr/>
            </a:pPr>
            <a:endParaRPr lang="en-CA" altLang="de-DE"/>
          </a:p>
        </p:txBody>
      </p:sp>
      <p:sp>
        <p:nvSpPr>
          <p:cNvPr id="1030" name="Rectangle 6"/>
          <p:cNvSpPr>
            <a:spLocks noGrp="1" noChangeArrowheads="1"/>
          </p:cNvSpPr>
          <p:nvPr>
            <p:ph type="sldNum" sz="quarter" idx="4"/>
          </p:nvPr>
        </p:nvSpPr>
        <p:spPr bwMode="auto">
          <a:xfrm>
            <a:off x="21701125" y="39000113"/>
            <a:ext cx="6307138" cy="2862262"/>
          </a:xfrm>
          <a:prstGeom prst="rect">
            <a:avLst/>
          </a:prstGeom>
          <a:noFill/>
          <a:ln w="9525">
            <a:noFill/>
            <a:miter lim="800000"/>
            <a:headEnd/>
            <a:tailEnd/>
          </a:ln>
          <a:effectLst/>
        </p:spPr>
        <p:txBody>
          <a:bodyPr vert="horz" wrap="square" lIns="380076" tIns="190040" rIns="380076" bIns="190040" numCol="1" anchor="t" anchorCtr="0" compatLnSpc="1">
            <a:prstTxWarp prst="textNoShape">
              <a:avLst/>
            </a:prstTxWarp>
          </a:bodyPr>
          <a:lstStyle>
            <a:lvl1pPr algn="r">
              <a:lnSpc>
                <a:spcPct val="100000"/>
              </a:lnSpc>
              <a:spcBef>
                <a:spcPct val="0"/>
              </a:spcBef>
              <a:defRPr sz="5600">
                <a:latin typeface="Times New Roman" pitchFamily="18" charset="0"/>
              </a:defRPr>
            </a:lvl1pPr>
          </a:lstStyle>
          <a:p>
            <a:pPr>
              <a:defRPr/>
            </a:pPr>
            <a:fld id="{CF6F54B8-B389-4A2F-A979-5C034206F677}" type="slidenum">
              <a:rPr lang="en-CA" altLang="de-DE"/>
              <a:pPr>
                <a:defRPr/>
              </a:pPr>
              <a:t>‹#›</a:t>
            </a:fld>
            <a:endParaRPr lang="en-CA" alt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797300" rtl="0" eaLnBrk="0" fontAlgn="base" hangingPunct="0">
        <a:spcBef>
          <a:spcPct val="0"/>
        </a:spcBef>
        <a:spcAft>
          <a:spcPct val="0"/>
        </a:spcAft>
        <a:defRPr sz="18300">
          <a:solidFill>
            <a:schemeClr val="tx2"/>
          </a:solidFill>
          <a:latin typeface="+mj-lt"/>
          <a:ea typeface="+mj-ea"/>
          <a:cs typeface="+mj-cs"/>
        </a:defRPr>
      </a:lvl1pPr>
      <a:lvl2pPr algn="ctr" defTabSz="3797300" rtl="0" eaLnBrk="0" fontAlgn="base" hangingPunct="0">
        <a:spcBef>
          <a:spcPct val="0"/>
        </a:spcBef>
        <a:spcAft>
          <a:spcPct val="0"/>
        </a:spcAft>
        <a:defRPr sz="18300">
          <a:solidFill>
            <a:schemeClr val="tx2"/>
          </a:solidFill>
          <a:latin typeface="Times New Roman" pitchFamily="18" charset="0"/>
        </a:defRPr>
      </a:lvl2pPr>
      <a:lvl3pPr algn="ctr" defTabSz="3797300" rtl="0" eaLnBrk="0" fontAlgn="base" hangingPunct="0">
        <a:spcBef>
          <a:spcPct val="0"/>
        </a:spcBef>
        <a:spcAft>
          <a:spcPct val="0"/>
        </a:spcAft>
        <a:defRPr sz="18300">
          <a:solidFill>
            <a:schemeClr val="tx2"/>
          </a:solidFill>
          <a:latin typeface="Times New Roman" pitchFamily="18" charset="0"/>
        </a:defRPr>
      </a:lvl3pPr>
      <a:lvl4pPr algn="ctr" defTabSz="3797300" rtl="0" eaLnBrk="0" fontAlgn="base" hangingPunct="0">
        <a:spcBef>
          <a:spcPct val="0"/>
        </a:spcBef>
        <a:spcAft>
          <a:spcPct val="0"/>
        </a:spcAft>
        <a:defRPr sz="18300">
          <a:solidFill>
            <a:schemeClr val="tx2"/>
          </a:solidFill>
          <a:latin typeface="Times New Roman" pitchFamily="18" charset="0"/>
        </a:defRPr>
      </a:lvl4pPr>
      <a:lvl5pPr algn="ctr" defTabSz="3797300" rtl="0" eaLnBrk="0" fontAlgn="base" hangingPunct="0">
        <a:spcBef>
          <a:spcPct val="0"/>
        </a:spcBef>
        <a:spcAft>
          <a:spcPct val="0"/>
        </a:spcAft>
        <a:defRPr sz="18300">
          <a:solidFill>
            <a:schemeClr val="tx2"/>
          </a:solidFill>
          <a:latin typeface="Times New Roman" pitchFamily="18" charset="0"/>
        </a:defRPr>
      </a:lvl5pPr>
      <a:lvl6pPr marL="429795" algn="ctr" defTabSz="3798020" rtl="0" eaLnBrk="0" fontAlgn="base" hangingPunct="0">
        <a:spcBef>
          <a:spcPct val="0"/>
        </a:spcBef>
        <a:spcAft>
          <a:spcPct val="0"/>
        </a:spcAft>
        <a:defRPr sz="18300">
          <a:solidFill>
            <a:schemeClr val="tx2"/>
          </a:solidFill>
          <a:latin typeface="Times New Roman" pitchFamily="18" charset="0"/>
        </a:defRPr>
      </a:lvl6pPr>
      <a:lvl7pPr marL="859591" algn="ctr" defTabSz="3798020" rtl="0" eaLnBrk="0" fontAlgn="base" hangingPunct="0">
        <a:spcBef>
          <a:spcPct val="0"/>
        </a:spcBef>
        <a:spcAft>
          <a:spcPct val="0"/>
        </a:spcAft>
        <a:defRPr sz="18300">
          <a:solidFill>
            <a:schemeClr val="tx2"/>
          </a:solidFill>
          <a:latin typeface="Times New Roman" pitchFamily="18" charset="0"/>
        </a:defRPr>
      </a:lvl7pPr>
      <a:lvl8pPr marL="1289385" algn="ctr" defTabSz="3798020" rtl="0" eaLnBrk="0" fontAlgn="base" hangingPunct="0">
        <a:spcBef>
          <a:spcPct val="0"/>
        </a:spcBef>
        <a:spcAft>
          <a:spcPct val="0"/>
        </a:spcAft>
        <a:defRPr sz="18300">
          <a:solidFill>
            <a:schemeClr val="tx2"/>
          </a:solidFill>
          <a:latin typeface="Times New Roman" pitchFamily="18" charset="0"/>
        </a:defRPr>
      </a:lvl8pPr>
      <a:lvl9pPr marL="1719182" algn="ctr" defTabSz="3798020" rtl="0" eaLnBrk="0" fontAlgn="base" hangingPunct="0">
        <a:spcBef>
          <a:spcPct val="0"/>
        </a:spcBef>
        <a:spcAft>
          <a:spcPct val="0"/>
        </a:spcAft>
        <a:defRPr sz="18300">
          <a:solidFill>
            <a:schemeClr val="tx2"/>
          </a:solidFill>
          <a:latin typeface="Times New Roman" pitchFamily="18" charset="0"/>
        </a:defRPr>
      </a:lvl9pPr>
    </p:titleStyle>
    <p:bodyStyle>
      <a:lvl1pPr marL="1423988" indent="-1423988" algn="l" defTabSz="3797300" rtl="0" eaLnBrk="0" fontAlgn="base" hangingPunct="0">
        <a:spcBef>
          <a:spcPct val="20000"/>
        </a:spcBef>
        <a:spcAft>
          <a:spcPct val="0"/>
        </a:spcAft>
        <a:buChar char="•"/>
        <a:defRPr sz="13500">
          <a:solidFill>
            <a:schemeClr val="tx1"/>
          </a:solidFill>
          <a:latin typeface="+mn-lt"/>
          <a:ea typeface="+mn-ea"/>
          <a:cs typeface="+mn-cs"/>
        </a:defRPr>
      </a:lvl1pPr>
      <a:lvl2pPr marL="3086100" indent="-1182688" algn="l" defTabSz="3797300" rtl="0" eaLnBrk="0" fontAlgn="base" hangingPunct="0">
        <a:spcBef>
          <a:spcPct val="20000"/>
        </a:spcBef>
        <a:spcAft>
          <a:spcPct val="0"/>
        </a:spcAft>
        <a:buChar char="–"/>
        <a:defRPr sz="11800">
          <a:solidFill>
            <a:schemeClr val="tx1"/>
          </a:solidFill>
          <a:latin typeface="+mn-lt"/>
        </a:defRPr>
      </a:lvl2pPr>
      <a:lvl3pPr marL="4752975" indent="-954088" algn="l" defTabSz="3797300" rtl="0" eaLnBrk="0" fontAlgn="base" hangingPunct="0">
        <a:spcBef>
          <a:spcPct val="20000"/>
        </a:spcBef>
        <a:spcAft>
          <a:spcPct val="0"/>
        </a:spcAft>
        <a:buChar char="•"/>
        <a:defRPr sz="10100">
          <a:solidFill>
            <a:schemeClr val="tx1"/>
          </a:solidFill>
          <a:latin typeface="+mn-lt"/>
        </a:defRPr>
      </a:lvl3pPr>
      <a:lvl4pPr marL="6646863" indent="-946150" algn="l" defTabSz="3797300" rtl="0" eaLnBrk="0" fontAlgn="base" hangingPunct="0">
        <a:spcBef>
          <a:spcPct val="20000"/>
        </a:spcBef>
        <a:spcAft>
          <a:spcPct val="0"/>
        </a:spcAft>
        <a:buChar char="–"/>
        <a:defRPr sz="8300">
          <a:solidFill>
            <a:schemeClr val="tx1"/>
          </a:solidFill>
          <a:latin typeface="+mn-lt"/>
        </a:defRPr>
      </a:lvl4pPr>
      <a:lvl5pPr marL="8550275" indent="-946150" algn="l" defTabSz="3797300" rtl="0" eaLnBrk="0" fontAlgn="base" hangingPunct="0">
        <a:spcBef>
          <a:spcPct val="20000"/>
        </a:spcBef>
        <a:spcAft>
          <a:spcPct val="0"/>
        </a:spcAft>
        <a:buChar char="»"/>
        <a:defRPr sz="8300">
          <a:solidFill>
            <a:schemeClr val="tx1"/>
          </a:solidFill>
          <a:latin typeface="+mn-lt"/>
        </a:defRPr>
      </a:lvl5pPr>
      <a:lvl6pPr marL="8980937" indent="-947642" algn="l" defTabSz="3798020" rtl="0" eaLnBrk="0" fontAlgn="base" hangingPunct="0">
        <a:spcBef>
          <a:spcPct val="20000"/>
        </a:spcBef>
        <a:spcAft>
          <a:spcPct val="0"/>
        </a:spcAft>
        <a:buChar char="»"/>
        <a:defRPr sz="8300">
          <a:solidFill>
            <a:schemeClr val="tx1"/>
          </a:solidFill>
          <a:latin typeface="+mn-lt"/>
        </a:defRPr>
      </a:lvl6pPr>
      <a:lvl7pPr marL="9410732" indent="-947642" algn="l" defTabSz="3798020" rtl="0" eaLnBrk="0" fontAlgn="base" hangingPunct="0">
        <a:spcBef>
          <a:spcPct val="20000"/>
        </a:spcBef>
        <a:spcAft>
          <a:spcPct val="0"/>
        </a:spcAft>
        <a:buChar char="»"/>
        <a:defRPr sz="8300">
          <a:solidFill>
            <a:schemeClr val="tx1"/>
          </a:solidFill>
          <a:latin typeface="+mn-lt"/>
        </a:defRPr>
      </a:lvl7pPr>
      <a:lvl8pPr marL="9840529" indent="-947642" algn="l" defTabSz="3798020" rtl="0" eaLnBrk="0" fontAlgn="base" hangingPunct="0">
        <a:spcBef>
          <a:spcPct val="20000"/>
        </a:spcBef>
        <a:spcAft>
          <a:spcPct val="0"/>
        </a:spcAft>
        <a:buChar char="»"/>
        <a:defRPr sz="8300">
          <a:solidFill>
            <a:schemeClr val="tx1"/>
          </a:solidFill>
          <a:latin typeface="+mn-lt"/>
        </a:defRPr>
      </a:lvl8pPr>
      <a:lvl9pPr marL="10270323" indent="-947642" algn="l" defTabSz="3798020" rtl="0" eaLnBrk="0" fontAlgn="base" hangingPunct="0">
        <a:spcBef>
          <a:spcPct val="20000"/>
        </a:spcBef>
        <a:spcAft>
          <a:spcPct val="0"/>
        </a:spcAft>
        <a:buChar char="»"/>
        <a:defRPr sz="8300">
          <a:solidFill>
            <a:schemeClr val="tx1"/>
          </a:solidFill>
          <a:latin typeface="+mn-lt"/>
        </a:defRPr>
      </a:lvl9pPr>
    </p:bodyStyle>
    <p:otherStyle>
      <a:defPPr>
        <a:defRPr lang="en-US"/>
      </a:defPPr>
      <a:lvl1pPr marL="0" algn="l" defTabSz="859591" rtl="0" eaLnBrk="1" latinLnBrk="0" hangingPunct="1">
        <a:defRPr sz="1700" kern="1200">
          <a:solidFill>
            <a:schemeClr val="tx1"/>
          </a:solidFill>
          <a:latin typeface="+mn-lt"/>
          <a:ea typeface="+mn-ea"/>
          <a:cs typeface="+mn-cs"/>
        </a:defRPr>
      </a:lvl1pPr>
      <a:lvl2pPr marL="429795" algn="l" defTabSz="859591" rtl="0" eaLnBrk="1" latinLnBrk="0" hangingPunct="1">
        <a:defRPr sz="1700" kern="1200">
          <a:solidFill>
            <a:schemeClr val="tx1"/>
          </a:solidFill>
          <a:latin typeface="+mn-lt"/>
          <a:ea typeface="+mn-ea"/>
          <a:cs typeface="+mn-cs"/>
        </a:defRPr>
      </a:lvl2pPr>
      <a:lvl3pPr marL="859591" algn="l" defTabSz="859591" rtl="0" eaLnBrk="1" latinLnBrk="0" hangingPunct="1">
        <a:defRPr sz="1700" kern="1200">
          <a:solidFill>
            <a:schemeClr val="tx1"/>
          </a:solidFill>
          <a:latin typeface="+mn-lt"/>
          <a:ea typeface="+mn-ea"/>
          <a:cs typeface="+mn-cs"/>
        </a:defRPr>
      </a:lvl3pPr>
      <a:lvl4pPr marL="1289385" algn="l" defTabSz="859591" rtl="0" eaLnBrk="1" latinLnBrk="0" hangingPunct="1">
        <a:defRPr sz="1700" kern="1200">
          <a:solidFill>
            <a:schemeClr val="tx1"/>
          </a:solidFill>
          <a:latin typeface="+mn-lt"/>
          <a:ea typeface="+mn-ea"/>
          <a:cs typeface="+mn-cs"/>
        </a:defRPr>
      </a:lvl4pPr>
      <a:lvl5pPr marL="1719182" algn="l" defTabSz="859591" rtl="0" eaLnBrk="1" latinLnBrk="0" hangingPunct="1">
        <a:defRPr sz="1700" kern="1200">
          <a:solidFill>
            <a:schemeClr val="tx1"/>
          </a:solidFill>
          <a:latin typeface="+mn-lt"/>
          <a:ea typeface="+mn-ea"/>
          <a:cs typeface="+mn-cs"/>
        </a:defRPr>
      </a:lvl5pPr>
      <a:lvl6pPr marL="2148978" algn="l" defTabSz="859591" rtl="0" eaLnBrk="1" latinLnBrk="0" hangingPunct="1">
        <a:defRPr sz="1700" kern="1200">
          <a:solidFill>
            <a:schemeClr val="tx1"/>
          </a:solidFill>
          <a:latin typeface="+mn-lt"/>
          <a:ea typeface="+mn-ea"/>
          <a:cs typeface="+mn-cs"/>
        </a:defRPr>
      </a:lvl6pPr>
      <a:lvl7pPr marL="2578774" algn="l" defTabSz="859591" rtl="0" eaLnBrk="1" latinLnBrk="0" hangingPunct="1">
        <a:defRPr sz="1700" kern="1200">
          <a:solidFill>
            <a:schemeClr val="tx1"/>
          </a:solidFill>
          <a:latin typeface="+mn-lt"/>
          <a:ea typeface="+mn-ea"/>
          <a:cs typeface="+mn-cs"/>
        </a:defRPr>
      </a:lvl7pPr>
      <a:lvl8pPr marL="3008570" algn="l" defTabSz="859591" rtl="0" eaLnBrk="1" latinLnBrk="0" hangingPunct="1">
        <a:defRPr sz="1700" kern="1200">
          <a:solidFill>
            <a:schemeClr val="tx1"/>
          </a:solidFill>
          <a:latin typeface="+mn-lt"/>
          <a:ea typeface="+mn-ea"/>
          <a:cs typeface="+mn-cs"/>
        </a:defRPr>
      </a:lvl8pPr>
      <a:lvl9pPr marL="3438364" algn="l" defTabSz="859591"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png"/><Relationship Id="rId7" Type="http://schemas.openxmlformats.org/officeDocument/2006/relationships/image" Target="../media/image5.png"/><Relationship Id="rId12" Type="http://schemas.microsoft.com/office/2007/relationships/hdphoto" Target="../media/hdphoto4.wdp"/><Relationship Id="rId2" Type="http://schemas.openxmlformats.org/officeDocument/2006/relationships/image" Target="../media/image1.TIF"/><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7.png"/><Relationship Id="rId5" Type="http://schemas.openxmlformats.org/officeDocument/2006/relationships/image" Target="../media/image4.png"/><Relationship Id="rId10" Type="http://schemas.microsoft.com/office/2007/relationships/hdphoto" Target="../media/hdphoto3.wdp"/><Relationship Id="rId4" Type="http://schemas.openxmlformats.org/officeDocument/2006/relationships/image" Target="../media/image3.png"/><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F8C6">
            <a:alpha val="60000"/>
          </a:srgbClr>
        </a:solidFill>
        <a:effectLst/>
      </p:bgPr>
    </p:bg>
    <p:spTree>
      <p:nvGrpSpPr>
        <p:cNvPr id="1" name=""/>
        <p:cNvGrpSpPr/>
        <p:nvPr/>
      </p:nvGrpSpPr>
      <p:grpSpPr>
        <a:xfrm>
          <a:off x="0" y="0"/>
          <a:ext cx="0" cy="0"/>
          <a:chOff x="0" y="0"/>
          <a:chExt cx="0" cy="0"/>
        </a:xfrm>
      </p:grpSpPr>
      <p:pic>
        <p:nvPicPr>
          <p:cNvPr id="163" name="图片 162">
            <a:extLst>
              <a:ext uri="{FF2B5EF4-FFF2-40B4-BE49-F238E27FC236}">
                <a16:creationId xmlns:a16="http://schemas.microsoft.com/office/drawing/2014/main" id="{0970498A-FF03-4C62-A205-99C04D2C6DF7}"/>
              </a:ext>
            </a:extLst>
          </p:cNvPr>
          <p:cNvPicPr>
            <a:picLocks noChangeAspect="1"/>
          </p:cNvPicPr>
          <p:nvPr/>
        </p:nvPicPr>
        <p:blipFill rotWithShape="1">
          <a:blip r:embed="rId2">
            <a:extLst>
              <a:ext uri="{28A0092B-C50C-407E-A947-70E740481C1C}">
                <a14:useLocalDpi xmlns:a14="http://schemas.microsoft.com/office/drawing/2010/main" val="0"/>
              </a:ext>
            </a:extLst>
          </a:blip>
          <a:srcRect l="27267" t="19612" r="37787" b="23241"/>
          <a:stretch/>
        </p:blipFill>
        <p:spPr>
          <a:xfrm>
            <a:off x="21063646" y="10907152"/>
            <a:ext cx="8421089" cy="11019398"/>
          </a:xfrm>
          <a:prstGeom prst="rect">
            <a:avLst/>
          </a:prstGeom>
        </p:spPr>
      </p:pic>
      <p:sp>
        <p:nvSpPr>
          <p:cNvPr id="6" name="TextBox 24">
            <a:extLst>
              <a:ext uri="{FF2B5EF4-FFF2-40B4-BE49-F238E27FC236}">
                <a16:creationId xmlns:a16="http://schemas.microsoft.com/office/drawing/2014/main" id="{5B995601-EA7B-450D-8EBA-E51224B06FA0}"/>
              </a:ext>
            </a:extLst>
          </p:cNvPr>
          <p:cNvSpPr txBox="1"/>
          <p:nvPr/>
        </p:nvSpPr>
        <p:spPr>
          <a:xfrm>
            <a:off x="0" y="0"/>
            <a:ext cx="30279975" cy="4963886"/>
          </a:xfrm>
          <a:prstGeom prst="rect">
            <a:avLst/>
          </a:prstGeom>
          <a:solidFill>
            <a:srgbClr val="077040"/>
          </a:solidFill>
        </p:spPr>
        <p:txBody>
          <a:bodyPr lIns="76656" tIns="38328" rIns="76656" bIns="38328" anchor="ctr"/>
          <a:lstStyle/>
          <a:p>
            <a:pPr defTabSz="3814328" eaLnBrk="1" fontAlgn="auto" hangingPunct="1">
              <a:spcBef>
                <a:spcPts val="0"/>
              </a:spcBef>
              <a:spcAft>
                <a:spcPts val="0"/>
              </a:spcAft>
              <a:defRPr/>
            </a:pPr>
            <a:r>
              <a:rPr lang="en-US" sz="9186" b="1" dirty="0">
                <a:solidFill>
                  <a:schemeClr val="bg1"/>
                </a:solidFill>
                <a:latin typeface="+mn-lt"/>
                <a:ea typeface="Ageone" charset="0"/>
                <a:cs typeface="Arial" panose="020B0604020202020204" pitchFamily="34" charset="0"/>
              </a:rPr>
              <a:t>       Developing swimming in pipe robot</a:t>
            </a:r>
          </a:p>
          <a:p>
            <a:pPr defTabSz="3814328" eaLnBrk="1" fontAlgn="auto" hangingPunct="1">
              <a:spcBef>
                <a:spcPts val="0"/>
              </a:spcBef>
              <a:spcAft>
                <a:spcPts val="0"/>
              </a:spcAft>
              <a:defRPr/>
            </a:pPr>
            <a:endParaRPr lang="en-US" sz="4400" dirty="0">
              <a:solidFill>
                <a:schemeClr val="bg1"/>
              </a:solidFill>
              <a:latin typeface="+mn-lt"/>
              <a:ea typeface="Ageone" charset="0"/>
              <a:cs typeface="Ageone" charset="0"/>
            </a:endParaRPr>
          </a:p>
          <a:p>
            <a:pPr algn="l" defTabSz="3814328" eaLnBrk="1" fontAlgn="auto" hangingPunct="1">
              <a:spcBef>
                <a:spcPts val="0"/>
              </a:spcBef>
              <a:spcAft>
                <a:spcPts val="0"/>
              </a:spcAft>
              <a:defRPr/>
            </a:pPr>
            <a:r>
              <a:rPr lang="en-US" sz="4400" dirty="0">
                <a:solidFill>
                  <a:schemeClr val="bg1"/>
                </a:solidFill>
                <a:latin typeface="+mn-lt"/>
                <a:ea typeface="Ageone" charset="0"/>
                <a:cs typeface="Ageone" charset="0"/>
              </a:rPr>
              <a:t>                                      Student: Ziqi Wang, Electrical Engineering (computer), University of Sydney</a:t>
            </a:r>
          </a:p>
          <a:p>
            <a:pPr algn="l" defTabSz="3814328" eaLnBrk="1" fontAlgn="auto" hangingPunct="1">
              <a:spcBef>
                <a:spcPts val="0"/>
              </a:spcBef>
              <a:spcAft>
                <a:spcPts val="0"/>
              </a:spcAft>
              <a:defRPr/>
            </a:pPr>
            <a:r>
              <a:rPr lang="en-US" altLang="zh-CN" sz="4400" dirty="0">
                <a:solidFill>
                  <a:schemeClr val="bg1"/>
                </a:solidFill>
                <a:latin typeface="+mn-lt"/>
                <a:ea typeface="Ageone" charset="0"/>
                <a:cs typeface="Ageone" charset="0"/>
              </a:rPr>
              <a:t>                                      Director:</a:t>
            </a:r>
            <a:r>
              <a:rPr lang="zh-CN" altLang="en-US" sz="4400" dirty="0">
                <a:solidFill>
                  <a:schemeClr val="bg1"/>
                </a:solidFill>
                <a:latin typeface="+mn-lt"/>
                <a:ea typeface="Ageone" charset="0"/>
                <a:cs typeface="Ageone" charset="0"/>
              </a:rPr>
              <a:t> </a:t>
            </a:r>
            <a:r>
              <a:rPr lang="en-US" altLang="zh-CN" sz="4400" dirty="0">
                <a:solidFill>
                  <a:schemeClr val="bg1"/>
                </a:solidFill>
                <a:latin typeface="+mn-lt"/>
                <a:ea typeface="Ageone" charset="0"/>
                <a:cs typeface="Ageone" charset="0"/>
              </a:rPr>
              <a:t>Dr.</a:t>
            </a:r>
            <a:r>
              <a:rPr lang="zh-CN" altLang="en-US" sz="4400" dirty="0">
                <a:solidFill>
                  <a:schemeClr val="bg1"/>
                </a:solidFill>
                <a:latin typeface="+mn-lt"/>
                <a:ea typeface="Ageone" charset="0"/>
                <a:cs typeface="Ageone" charset="0"/>
              </a:rPr>
              <a:t> </a:t>
            </a:r>
            <a:r>
              <a:rPr lang="en-US" altLang="zh-CN" sz="4400" dirty="0" err="1">
                <a:solidFill>
                  <a:schemeClr val="bg1"/>
                </a:solidFill>
                <a:latin typeface="+mn-lt"/>
                <a:ea typeface="Ageone" charset="0"/>
                <a:cs typeface="Ageone" charset="0"/>
              </a:rPr>
              <a:t>Stevan</a:t>
            </a:r>
            <a:r>
              <a:rPr lang="zh-CN" altLang="en-US" sz="4400" dirty="0">
                <a:solidFill>
                  <a:schemeClr val="bg1"/>
                </a:solidFill>
                <a:latin typeface="+mn-lt"/>
                <a:ea typeface="Ageone" charset="0"/>
                <a:cs typeface="Ageone" charset="0"/>
              </a:rPr>
              <a:t> </a:t>
            </a:r>
            <a:r>
              <a:rPr lang="en-US" altLang="zh-CN" sz="4400" dirty="0" err="1">
                <a:solidFill>
                  <a:schemeClr val="bg1"/>
                </a:solidFill>
                <a:latin typeface="+mn-lt"/>
                <a:ea typeface="Ageone" charset="0"/>
                <a:cs typeface="Ageone" charset="0"/>
              </a:rPr>
              <a:t>Dubljevic</a:t>
            </a:r>
            <a:r>
              <a:rPr lang="en-US" altLang="zh-CN" sz="4400" dirty="0">
                <a:solidFill>
                  <a:schemeClr val="bg1"/>
                </a:solidFill>
                <a:latin typeface="+mn-lt"/>
                <a:ea typeface="Ageone" charset="0"/>
                <a:cs typeface="Ageone" charset="0"/>
              </a:rPr>
              <a:t>, Department of Chemical and Material Engineering, University of Alberta</a:t>
            </a:r>
            <a:endParaRPr lang="en-US" sz="1600" dirty="0">
              <a:solidFill>
                <a:schemeClr val="bg1"/>
              </a:solidFill>
              <a:latin typeface="+mn-lt"/>
              <a:ea typeface="Ageone" charset="0"/>
              <a:cs typeface="Ageone" charset="0"/>
            </a:endParaRPr>
          </a:p>
        </p:txBody>
      </p:sp>
      <p:pic>
        <p:nvPicPr>
          <p:cNvPr id="10" name="图片 9">
            <a:extLst>
              <a:ext uri="{FF2B5EF4-FFF2-40B4-BE49-F238E27FC236}">
                <a16:creationId xmlns:a16="http://schemas.microsoft.com/office/drawing/2014/main" id="{B6EEE0A8-DDBD-4327-AA65-DA4755C7B4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
            <a:ext cx="4963887" cy="4963887"/>
          </a:xfrm>
          <a:prstGeom prst="rect">
            <a:avLst/>
          </a:prstGeom>
        </p:spPr>
      </p:pic>
      <p:sp>
        <p:nvSpPr>
          <p:cNvPr id="11" name="TextBox 49">
            <a:extLst>
              <a:ext uri="{FF2B5EF4-FFF2-40B4-BE49-F238E27FC236}">
                <a16:creationId xmlns:a16="http://schemas.microsoft.com/office/drawing/2014/main" id="{E592C5C3-58A9-4D0F-8DFF-EC10845FC013}"/>
              </a:ext>
            </a:extLst>
          </p:cNvPr>
          <p:cNvSpPr txBox="1">
            <a:spLocks noChangeArrowheads="1"/>
          </p:cNvSpPr>
          <p:nvPr/>
        </p:nvSpPr>
        <p:spPr bwMode="auto">
          <a:xfrm>
            <a:off x="489239" y="5448585"/>
            <a:ext cx="9871075" cy="1476375"/>
          </a:xfrm>
          <a:prstGeom prst="rect">
            <a:avLst/>
          </a:prstGeom>
          <a:solidFill>
            <a:srgbClr val="077040"/>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229968" tIns="229968" rIns="229968" bIns="229968" anchor="ctr"/>
          <a:lstStyle/>
          <a:p>
            <a:pPr algn="ctr" defTabSz="3814328" eaLnBrk="1" fontAlgn="auto" hangingPunct="1">
              <a:spcBef>
                <a:spcPts val="0"/>
              </a:spcBef>
              <a:spcAft>
                <a:spcPts val="0"/>
              </a:spcAft>
              <a:defRPr/>
            </a:pPr>
            <a:r>
              <a:rPr lang="en-US" sz="5400" b="1" dirty="0">
                <a:solidFill>
                  <a:schemeClr val="lt1"/>
                </a:solidFill>
                <a:latin typeface="+mn-lt"/>
                <a:ea typeface="Ageone" charset="0"/>
                <a:cs typeface="Ageone" charset="0"/>
              </a:rPr>
              <a:t>Introduction</a:t>
            </a:r>
          </a:p>
        </p:txBody>
      </p:sp>
      <p:sp>
        <p:nvSpPr>
          <p:cNvPr id="12" name="Text Box 4">
            <a:extLst>
              <a:ext uri="{FF2B5EF4-FFF2-40B4-BE49-F238E27FC236}">
                <a16:creationId xmlns:a16="http://schemas.microsoft.com/office/drawing/2014/main" id="{578202C1-8950-4B6A-9C06-73510E8F608E}"/>
              </a:ext>
            </a:extLst>
          </p:cNvPr>
          <p:cNvSpPr txBox="1">
            <a:spLocks noChangeArrowheads="1"/>
          </p:cNvSpPr>
          <p:nvPr/>
        </p:nvSpPr>
        <p:spPr bwMode="auto">
          <a:xfrm>
            <a:off x="489238" y="7179619"/>
            <a:ext cx="9791555" cy="4683405"/>
          </a:xfrm>
          <a:prstGeom prst="rect">
            <a:avLst/>
          </a:prstGeom>
          <a:solidFill>
            <a:schemeClr val="bg1"/>
          </a:solidFill>
          <a:ln w="9525">
            <a:noFill/>
            <a:miter lim="800000"/>
            <a:headEnd/>
            <a:tailEnd/>
          </a:ln>
        </p:spPr>
        <p:txBody>
          <a:bodyPr wrap="square" lIns="382814" tIns="386161" rIns="382814" bIns="386161">
            <a:spAutoFit/>
          </a:bodyPr>
          <a:lstStyle/>
          <a:p>
            <a:pPr algn="just">
              <a:defRPr/>
            </a:pPr>
            <a:r>
              <a:rPr lang="en-US" altLang="zh-CN" sz="3200" dirty="0">
                <a:latin typeface="+mn-lt"/>
                <a:ea typeface="Sana" charset="-78"/>
                <a:cs typeface="Sana" charset="-78"/>
              </a:rPr>
              <a:t>Every day, pipeline leakage causes a large amount of water (or oil, </a:t>
            </a:r>
            <a:r>
              <a:rPr lang="en-US" altLang="zh-CN" sz="3200" dirty="0" err="1">
                <a:latin typeface="+mn-lt"/>
                <a:ea typeface="Sana" charset="-78"/>
                <a:cs typeface="Sana" charset="-78"/>
              </a:rPr>
              <a:t>gas,etc</a:t>
            </a:r>
            <a:r>
              <a:rPr lang="en-US" altLang="zh-CN" sz="3200" dirty="0">
                <a:latin typeface="+mn-lt"/>
                <a:ea typeface="Sana" charset="-78"/>
                <a:cs typeface="Sana" charset="-78"/>
              </a:rPr>
              <a:t>.) lost. The old way to detect the pipeline leakage always consume a lot of times and human resources. </a:t>
            </a:r>
          </a:p>
          <a:p>
            <a:pPr algn="just">
              <a:defRPr/>
            </a:pPr>
            <a:r>
              <a:rPr lang="en-US" altLang="zh-CN" sz="3200" dirty="0">
                <a:latin typeface="+mn-lt"/>
                <a:ea typeface="Sana" charset="-78"/>
                <a:cs typeface="Sana" charset="-78"/>
              </a:rPr>
              <a:t>	       It is in need to have an new leakage detection	       way to offer help. </a:t>
            </a:r>
            <a:r>
              <a:rPr lang="en-US" altLang="zh-CN" sz="3200" dirty="0" err="1">
                <a:latin typeface="+mn-lt"/>
                <a:ea typeface="Sana" charset="-78"/>
                <a:cs typeface="Sana" charset="-78"/>
              </a:rPr>
              <a:t>SwimBot</a:t>
            </a:r>
            <a:r>
              <a:rPr lang="en-US" altLang="zh-CN" sz="3200" dirty="0">
                <a:latin typeface="+mn-lt"/>
                <a:ea typeface="Sana" charset="-78"/>
                <a:cs typeface="Sana" charset="-78"/>
              </a:rPr>
              <a:t> is designed for low-cost, constantly-running leakage detection.</a:t>
            </a:r>
          </a:p>
        </p:txBody>
      </p:sp>
      <p:sp>
        <p:nvSpPr>
          <p:cNvPr id="5" name="文本框 4">
            <a:extLst>
              <a:ext uri="{FF2B5EF4-FFF2-40B4-BE49-F238E27FC236}">
                <a16:creationId xmlns:a16="http://schemas.microsoft.com/office/drawing/2014/main" id="{863C8114-A7A0-4628-9473-11D0FE6F63D8}"/>
              </a:ext>
            </a:extLst>
          </p:cNvPr>
          <p:cNvSpPr txBox="1"/>
          <p:nvPr/>
        </p:nvSpPr>
        <p:spPr>
          <a:xfrm>
            <a:off x="847813" y="9718172"/>
            <a:ext cx="1344846" cy="1188979"/>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txBody>
          <a:bodyPr wrap="square" rtlCol="0">
            <a:spAutoFit/>
          </a:bodyPr>
          <a:lstStyle/>
          <a:p>
            <a:endParaRPr lang="zh-SG" altLang="en-US" dirty="0">
              <a:latin typeface="+mn-lt"/>
              <a:cs typeface="Arial" panose="020B0604020202020204" pitchFamily="34" charset="0"/>
            </a:endParaRPr>
          </a:p>
        </p:txBody>
      </p:sp>
      <p:sp>
        <p:nvSpPr>
          <p:cNvPr id="13" name="TextBox 26">
            <a:extLst>
              <a:ext uri="{FF2B5EF4-FFF2-40B4-BE49-F238E27FC236}">
                <a16:creationId xmlns:a16="http://schemas.microsoft.com/office/drawing/2014/main" id="{CD59B2F3-C193-4355-8BC1-816899E02628}"/>
              </a:ext>
            </a:extLst>
          </p:cNvPr>
          <p:cNvSpPr txBox="1">
            <a:spLocks noChangeArrowheads="1"/>
          </p:cNvSpPr>
          <p:nvPr/>
        </p:nvSpPr>
        <p:spPr bwMode="auto">
          <a:xfrm>
            <a:off x="10748865" y="5448584"/>
            <a:ext cx="18735870" cy="1476375"/>
          </a:xfrm>
          <a:prstGeom prst="rect">
            <a:avLst/>
          </a:prstGeom>
          <a:solidFill>
            <a:srgbClr val="077040"/>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229968" tIns="229968" rIns="229968" bIns="229968" anchor="ctr"/>
          <a:lstStyle/>
          <a:p>
            <a:pPr defTabSz="3814328" eaLnBrk="1" fontAlgn="auto" hangingPunct="1">
              <a:spcBef>
                <a:spcPts val="0"/>
              </a:spcBef>
              <a:spcAft>
                <a:spcPts val="0"/>
              </a:spcAft>
              <a:defRPr/>
            </a:pPr>
            <a:r>
              <a:rPr lang="en-US" sz="5400" b="1" dirty="0">
                <a:solidFill>
                  <a:schemeClr val="lt1"/>
                </a:solidFill>
                <a:latin typeface="+mn-lt"/>
                <a:ea typeface="Ageone" charset="0"/>
                <a:cs typeface="Ageone" charset="0"/>
              </a:rPr>
              <a:t>Design</a:t>
            </a:r>
          </a:p>
        </p:txBody>
      </p:sp>
      <p:sp>
        <p:nvSpPr>
          <p:cNvPr id="18" name="Rectangle 32">
            <a:extLst>
              <a:ext uri="{FF2B5EF4-FFF2-40B4-BE49-F238E27FC236}">
                <a16:creationId xmlns:a16="http://schemas.microsoft.com/office/drawing/2014/main" id="{14A52A52-8BE4-4355-A8E7-C405A0928AF0}"/>
              </a:ext>
            </a:extLst>
          </p:cNvPr>
          <p:cNvSpPr/>
          <p:nvPr/>
        </p:nvSpPr>
        <p:spPr>
          <a:xfrm>
            <a:off x="10777236" y="7179620"/>
            <a:ext cx="9869487" cy="15496235"/>
          </a:xfrm>
          <a:prstGeom prst="rect">
            <a:avLst/>
          </a:prstGeom>
          <a:solidFill>
            <a:schemeClr val="bg1"/>
          </a:solidFill>
          <a:ln>
            <a:noFill/>
          </a:ln>
        </p:spPr>
        <p:txBody>
          <a:bodyPr wrap="square" lIns="229968" tIns="229968" rIns="229968" bIns="229968">
            <a:spAutoFit/>
          </a:bodyPr>
          <a:lstStyle/>
          <a:p>
            <a:pPr algn="just" defTabSz="3814328" eaLnBrk="1" fontAlgn="auto" hangingPunct="1">
              <a:spcBef>
                <a:spcPts val="0"/>
              </a:spcBef>
              <a:spcAft>
                <a:spcPts val="0"/>
              </a:spcAft>
              <a:defRPr/>
            </a:pPr>
            <a:r>
              <a:rPr lang="en-US" altLang="zh-CN" sz="3600" b="1" dirty="0">
                <a:solidFill>
                  <a:srgbClr val="077040"/>
                </a:solidFill>
                <a:latin typeface="+mn-lt"/>
                <a:ea typeface="Apple Braille Outline 6 Dot" charset="0"/>
                <a:cs typeface="Apple Braille Outline 6 Dot" charset="0"/>
              </a:rPr>
              <a:t>Hardware</a:t>
            </a:r>
          </a:p>
          <a:p>
            <a:pPr algn="just" defTabSz="3814328" eaLnBrk="1" fontAlgn="auto" hangingPunct="1">
              <a:spcBef>
                <a:spcPts val="0"/>
              </a:spcBef>
              <a:spcAft>
                <a:spcPts val="0"/>
              </a:spcAft>
              <a:defRPr/>
            </a:pPr>
            <a:r>
              <a:rPr lang="en-US" altLang="zh-CN" sz="3600" i="1" dirty="0">
                <a:solidFill>
                  <a:srgbClr val="077040"/>
                </a:solidFill>
                <a:latin typeface="+mn-lt"/>
                <a:ea typeface="Apple Braille Outline 6 Dot" charset="0"/>
                <a:cs typeface="Apple Braille Outline 6 Dot" charset="0"/>
              </a:rPr>
              <a:t>Arduino 101 microcontroller ($30.00)</a:t>
            </a:r>
            <a:endParaRPr lang="en-US" altLang="zh-CN" sz="3200" i="1" dirty="0">
              <a:latin typeface="+mn-lt"/>
              <a:ea typeface="Apple Braille Outline 6 Dot" charset="0"/>
              <a:cs typeface="Apple Braille Outline 6 Dot" charset="0"/>
            </a:endParaRPr>
          </a:p>
          <a:p>
            <a:pPr algn="just" defTabSz="3814328" eaLnBrk="1" fontAlgn="auto" hangingPunct="1">
              <a:spcBef>
                <a:spcPts val="0"/>
              </a:spcBef>
              <a:spcAft>
                <a:spcPts val="0"/>
              </a:spcAft>
              <a:defRPr/>
            </a:pPr>
            <a:r>
              <a:rPr lang="en-US" altLang="zh-CN" sz="3200" dirty="0">
                <a:latin typeface="+mn-lt"/>
                <a:ea typeface="Apple Braille Outline 6 Dot" charset="0"/>
                <a:cs typeface="Apple Braille Outline 6 Dot" charset="0"/>
              </a:rPr>
              <a:t>This board has low power consumption of inter curie module with an IMU and a Bluetooth unit inside. There are 14 output/input pins on this board, which can provide enough interface for this project.</a:t>
            </a:r>
          </a:p>
          <a:p>
            <a:pPr algn="just" defTabSz="3814328" eaLnBrk="1" fontAlgn="auto" hangingPunct="1">
              <a:spcBef>
                <a:spcPts val="0"/>
              </a:spcBef>
              <a:spcAft>
                <a:spcPts val="0"/>
              </a:spcAft>
              <a:defRPr/>
            </a:pPr>
            <a:endParaRPr lang="en-US" altLang="zh-CN" sz="3200" dirty="0">
              <a:latin typeface="+mn-lt"/>
              <a:ea typeface="Apple Braille Outline 6 Dot" charset="0"/>
              <a:cs typeface="Apple Braille Outline 6 Dot" charset="0"/>
            </a:endParaRPr>
          </a:p>
          <a:p>
            <a:pPr algn="just" defTabSz="3814328" eaLnBrk="1" fontAlgn="auto" hangingPunct="1">
              <a:spcBef>
                <a:spcPts val="0"/>
              </a:spcBef>
              <a:spcAft>
                <a:spcPts val="0"/>
              </a:spcAft>
              <a:defRPr/>
            </a:pPr>
            <a:r>
              <a:rPr lang="en-US" altLang="zh-CN" sz="3600" i="1" dirty="0">
                <a:solidFill>
                  <a:srgbClr val="077040"/>
                </a:solidFill>
                <a:latin typeface="+mn-lt"/>
                <a:ea typeface="Apple Braille Outline 6 Dot" charset="0"/>
                <a:cs typeface="Apple Braille Outline 6 Dot" charset="0"/>
              </a:rPr>
              <a:t>Microphone ($6.49)</a:t>
            </a:r>
          </a:p>
          <a:p>
            <a:pPr algn="just" defTabSz="3814328" eaLnBrk="1" fontAlgn="auto" hangingPunct="1">
              <a:spcBef>
                <a:spcPts val="0"/>
              </a:spcBef>
              <a:spcAft>
                <a:spcPts val="0"/>
              </a:spcAft>
              <a:defRPr/>
            </a:pPr>
            <a:r>
              <a:rPr lang="en-US" altLang="zh-CN" sz="3200" dirty="0">
                <a:latin typeface="+mn-lt"/>
                <a:ea typeface="Apple Braille Outline 6 Dot" charset="0"/>
                <a:cs typeface="Apple Braille Outline 6 Dot" charset="0"/>
              </a:rPr>
              <a:t>Maxim MAX4466 is an op-amp specifically designed for a delicate task which can recorded 20-20KHZ electret sounds. This microphone is very suitable for detecting varieties size of leaking. </a:t>
            </a:r>
          </a:p>
          <a:p>
            <a:pPr algn="just" defTabSz="3814328" eaLnBrk="1" fontAlgn="auto" hangingPunct="1">
              <a:spcBef>
                <a:spcPts val="0"/>
              </a:spcBef>
              <a:spcAft>
                <a:spcPts val="0"/>
              </a:spcAft>
              <a:defRPr/>
            </a:pPr>
            <a:endParaRPr lang="en-US" altLang="zh-CN" sz="3200" dirty="0">
              <a:latin typeface="+mn-lt"/>
              <a:ea typeface="Apple Braille Outline 6 Dot" charset="0"/>
              <a:cs typeface="Apple Braille Outline 6 Dot" charset="0"/>
            </a:endParaRPr>
          </a:p>
          <a:p>
            <a:pPr algn="just" defTabSz="3814328" eaLnBrk="1" fontAlgn="auto" hangingPunct="1">
              <a:spcBef>
                <a:spcPts val="0"/>
              </a:spcBef>
              <a:spcAft>
                <a:spcPts val="0"/>
              </a:spcAft>
              <a:defRPr/>
            </a:pPr>
            <a:r>
              <a:rPr lang="en-US" altLang="zh-CN" sz="3600" i="1" dirty="0">
                <a:solidFill>
                  <a:srgbClr val="077040"/>
                </a:solidFill>
                <a:latin typeface="+mn-lt"/>
                <a:ea typeface="Apple Braille Outline 6 Dot" charset="0"/>
                <a:cs typeface="Apple Braille Outline 6 Dot" charset="0"/>
              </a:rPr>
              <a:t>MicroSD Shied ($4.95)</a:t>
            </a:r>
          </a:p>
          <a:p>
            <a:pPr algn="just" defTabSz="3814328" eaLnBrk="1" fontAlgn="auto" hangingPunct="1">
              <a:spcBef>
                <a:spcPts val="0"/>
              </a:spcBef>
              <a:spcAft>
                <a:spcPts val="0"/>
              </a:spcAft>
              <a:defRPr/>
            </a:pPr>
            <a:r>
              <a:rPr lang="en-US" altLang="zh-CN" sz="3200" dirty="0">
                <a:latin typeface="+mn-lt"/>
                <a:ea typeface="Apple Braille Outline 6 Dot" charset="0"/>
                <a:cs typeface="Apple Braille Outline 6 Dot" charset="0"/>
              </a:rPr>
              <a:t>Using MicroSD card to minimize the size of the core part and also use it to load IMU data and Microphone data.</a:t>
            </a:r>
          </a:p>
          <a:p>
            <a:pPr algn="just" defTabSz="3814328" eaLnBrk="1" fontAlgn="auto" hangingPunct="1">
              <a:spcBef>
                <a:spcPts val="0"/>
              </a:spcBef>
              <a:spcAft>
                <a:spcPts val="0"/>
              </a:spcAft>
              <a:defRPr/>
            </a:pPr>
            <a:endParaRPr lang="en-US" altLang="zh-CN" sz="3200" dirty="0">
              <a:latin typeface="+mn-lt"/>
              <a:ea typeface="Apple Braille Outline 6 Dot" charset="0"/>
              <a:cs typeface="Apple Braille Outline 6 Dot" charset="0"/>
            </a:endParaRPr>
          </a:p>
          <a:p>
            <a:pPr algn="just" defTabSz="3814328" eaLnBrk="1" fontAlgn="auto" hangingPunct="1">
              <a:spcBef>
                <a:spcPts val="0"/>
              </a:spcBef>
              <a:spcAft>
                <a:spcPts val="0"/>
              </a:spcAft>
              <a:defRPr/>
            </a:pPr>
            <a:r>
              <a:rPr lang="en-US" altLang="zh-CN" sz="3600" i="1" dirty="0">
                <a:solidFill>
                  <a:srgbClr val="077040"/>
                </a:solidFill>
                <a:latin typeface="+mn-lt"/>
                <a:ea typeface="Apple Braille Outline 6 Dot" charset="0"/>
                <a:cs typeface="Apple Braille Outline 6 Dot" charset="0"/>
              </a:rPr>
              <a:t>M100 Brushless Motor with propeller ($82.00)</a:t>
            </a:r>
          </a:p>
          <a:p>
            <a:pPr algn="just" defTabSz="3814328" eaLnBrk="1" fontAlgn="auto" hangingPunct="1">
              <a:spcBef>
                <a:spcPts val="0"/>
              </a:spcBef>
              <a:spcAft>
                <a:spcPts val="0"/>
              </a:spcAft>
              <a:defRPr/>
            </a:pPr>
            <a:r>
              <a:rPr lang="en-US" altLang="zh-CN" sz="3200" dirty="0">
                <a:latin typeface="+mn-lt"/>
                <a:ea typeface="Apple Braille Outline 6 Dot" charset="0"/>
                <a:cs typeface="Apple Braille Outline 6 Dot" charset="0"/>
              </a:rPr>
              <a:t>This motor is a rugged brushless motor for use in the ocean and in extreme environments. This propeller with M100 motor can generates about 3.2 </a:t>
            </a:r>
            <a:r>
              <a:rPr lang="en-US" altLang="zh-CN" sz="3200" dirty="0" err="1">
                <a:latin typeface="+mn-lt"/>
                <a:ea typeface="Apple Braille Outline 6 Dot" charset="0"/>
                <a:cs typeface="Apple Braille Outline 6 Dot" charset="0"/>
              </a:rPr>
              <a:t>lb</a:t>
            </a:r>
            <a:r>
              <a:rPr lang="en-US" altLang="zh-CN" sz="3200" dirty="0">
                <a:latin typeface="+mn-lt"/>
                <a:ea typeface="Apple Braille Outline 6 Dot" charset="0"/>
                <a:cs typeface="Apple Braille Outline 6 Dot" charset="0"/>
              </a:rPr>
              <a:t> of forward thrust and 2.6 ln of  reverse thrust.</a:t>
            </a:r>
          </a:p>
          <a:p>
            <a:pPr algn="just" defTabSz="3814328" eaLnBrk="1" fontAlgn="auto" hangingPunct="1">
              <a:spcBef>
                <a:spcPts val="0"/>
              </a:spcBef>
              <a:spcAft>
                <a:spcPts val="0"/>
              </a:spcAft>
              <a:defRPr/>
            </a:pPr>
            <a:endParaRPr lang="en-US" altLang="zh-CN" sz="3200" dirty="0">
              <a:latin typeface="+mn-lt"/>
              <a:ea typeface="Apple Braille Outline 6 Dot" charset="0"/>
              <a:cs typeface="Apple Braille Outline 6 Dot" charset="0"/>
            </a:endParaRPr>
          </a:p>
          <a:p>
            <a:pPr algn="just" defTabSz="3814328" eaLnBrk="1" fontAlgn="auto" hangingPunct="1">
              <a:spcBef>
                <a:spcPts val="0"/>
              </a:spcBef>
              <a:spcAft>
                <a:spcPts val="0"/>
              </a:spcAft>
              <a:defRPr/>
            </a:pPr>
            <a:r>
              <a:rPr lang="en-US" sz="3600" i="1" dirty="0">
                <a:solidFill>
                  <a:srgbClr val="077040"/>
                </a:solidFill>
                <a:latin typeface="+mn-lt"/>
                <a:ea typeface="Apple Braille Outline 6 Dot" charset="0"/>
                <a:cs typeface="Apple Braille Outline 6 Dot" charset="0"/>
              </a:rPr>
              <a:t>Speed controller ($25.00)</a:t>
            </a:r>
          </a:p>
          <a:p>
            <a:pPr algn="just" defTabSz="3814328" eaLnBrk="1" fontAlgn="auto" hangingPunct="1">
              <a:spcBef>
                <a:spcPts val="0"/>
              </a:spcBef>
              <a:spcAft>
                <a:spcPts val="0"/>
              </a:spcAft>
              <a:defRPr/>
            </a:pPr>
            <a:r>
              <a:rPr lang="en-US" sz="3200" dirty="0">
                <a:latin typeface="+mn-lt"/>
                <a:ea typeface="Apple Braille Outline 6 Dot" charset="0"/>
                <a:cs typeface="Apple Braille Outline 6 Dot" charset="0"/>
              </a:rPr>
              <a:t>This controller is based on the </a:t>
            </a:r>
            <a:r>
              <a:rPr lang="en-US" sz="3200" dirty="0" err="1">
                <a:latin typeface="+mn-lt"/>
                <a:ea typeface="Apple Braille Outline 6 Dot" charset="0"/>
                <a:cs typeface="Apple Braille Outline 6 Dot" charset="0"/>
              </a:rPr>
              <a:t>BLHeli_S</a:t>
            </a:r>
            <a:r>
              <a:rPr lang="en-US" sz="3200" dirty="0">
                <a:latin typeface="+mn-lt"/>
                <a:ea typeface="Apple Braille Outline 6 Dot" charset="0"/>
                <a:cs typeface="Apple Braille Outline 6 Dot" charset="0"/>
              </a:rPr>
              <a:t> ESC design, providing an speed control and voltage adjustment for Motors.</a:t>
            </a:r>
          </a:p>
        </p:txBody>
      </p:sp>
      <p:sp>
        <p:nvSpPr>
          <p:cNvPr id="19" name="文本框 18">
            <a:extLst>
              <a:ext uri="{FF2B5EF4-FFF2-40B4-BE49-F238E27FC236}">
                <a16:creationId xmlns:a16="http://schemas.microsoft.com/office/drawing/2014/main" id="{EBAF97F2-34A2-411F-BF93-D66CF51C3796}"/>
              </a:ext>
            </a:extLst>
          </p:cNvPr>
          <p:cNvSpPr txBox="1"/>
          <p:nvPr/>
        </p:nvSpPr>
        <p:spPr>
          <a:xfrm>
            <a:off x="21143166" y="7179620"/>
            <a:ext cx="8341569" cy="3410164"/>
          </a:xfrm>
          <a:prstGeom prst="rect">
            <a:avLst/>
          </a:prstGeom>
          <a:solidFill>
            <a:schemeClr val="bg1"/>
          </a:solidFill>
        </p:spPr>
        <p:txBody>
          <a:bodyPr wrap="square" rtlCol="0">
            <a:spAutoFit/>
          </a:bodyPr>
          <a:lstStyle/>
          <a:p>
            <a:pPr algn="just" defTabSz="3814328" eaLnBrk="1" fontAlgn="auto" hangingPunct="1">
              <a:spcBef>
                <a:spcPts val="0"/>
              </a:spcBef>
              <a:spcAft>
                <a:spcPts val="0"/>
              </a:spcAft>
              <a:defRPr/>
            </a:pPr>
            <a:r>
              <a:rPr lang="en-US" altLang="zh-CN" sz="3600" b="1" dirty="0">
                <a:solidFill>
                  <a:srgbClr val="077040"/>
                </a:solidFill>
                <a:latin typeface="+mn-lt"/>
                <a:ea typeface="Apple Braille Outline 6 Dot" charset="0"/>
                <a:cs typeface="Apple Braille Outline 6 Dot" charset="0"/>
              </a:rPr>
              <a:t>Outfit</a:t>
            </a:r>
          </a:p>
          <a:p>
            <a:pPr algn="just" defTabSz="3814328" eaLnBrk="1" fontAlgn="auto" hangingPunct="1">
              <a:spcBef>
                <a:spcPts val="0"/>
              </a:spcBef>
              <a:spcAft>
                <a:spcPts val="0"/>
              </a:spcAft>
              <a:defRPr/>
            </a:pPr>
            <a:r>
              <a:rPr lang="en-US" altLang="zh-CN" sz="3200" dirty="0">
                <a:latin typeface="+mn-lt"/>
                <a:ea typeface="Apple Braille Outline 6 Dot" charset="0"/>
                <a:cs typeface="Apple Braille Outline 6 Dot" charset="0"/>
              </a:rPr>
              <a:t>Using 3D printer to print a special outer casing or shell for this swimming robot. The whole device is designed like a bullet so it can reduce the force of water. There is a gap surrounding the chips so it can isolate water from chips.</a:t>
            </a:r>
          </a:p>
        </p:txBody>
      </p:sp>
      <p:sp>
        <p:nvSpPr>
          <p:cNvPr id="26" name="文本框 25">
            <a:extLst>
              <a:ext uri="{FF2B5EF4-FFF2-40B4-BE49-F238E27FC236}">
                <a16:creationId xmlns:a16="http://schemas.microsoft.com/office/drawing/2014/main" id="{07A92805-0F32-46C4-BB33-67E98AF8B092}"/>
              </a:ext>
            </a:extLst>
          </p:cNvPr>
          <p:cNvSpPr txBox="1"/>
          <p:nvPr/>
        </p:nvSpPr>
        <p:spPr>
          <a:xfrm>
            <a:off x="10777236" y="22930516"/>
            <a:ext cx="18707500" cy="5644622"/>
          </a:xfrm>
          <a:prstGeom prst="rect">
            <a:avLst/>
          </a:prstGeom>
          <a:solidFill>
            <a:schemeClr val="bg1"/>
          </a:solidFill>
        </p:spPr>
        <p:txBody>
          <a:bodyPr wrap="square" rtlCol="0">
            <a:spAutoFit/>
          </a:bodyPr>
          <a:lstStyle/>
          <a:p>
            <a:pPr algn="just" defTabSz="3814328" eaLnBrk="1" fontAlgn="auto" hangingPunct="1">
              <a:spcBef>
                <a:spcPts val="0"/>
              </a:spcBef>
              <a:spcAft>
                <a:spcPts val="0"/>
              </a:spcAft>
              <a:defRPr/>
            </a:pPr>
            <a:r>
              <a:rPr lang="en-US" altLang="zh-CN" sz="3600" b="1" dirty="0">
                <a:solidFill>
                  <a:srgbClr val="077040"/>
                </a:solidFill>
                <a:latin typeface="+mn-lt"/>
                <a:ea typeface="Apple Braille Outline 6 Dot" charset="0"/>
                <a:cs typeface="Apple Braille Outline 6 Dot" charset="0"/>
              </a:rPr>
              <a:t>Software</a:t>
            </a:r>
          </a:p>
          <a:p>
            <a:pPr algn="just" defTabSz="3814328" eaLnBrk="1" fontAlgn="auto" hangingPunct="1">
              <a:spcBef>
                <a:spcPts val="0"/>
              </a:spcBef>
              <a:spcAft>
                <a:spcPts val="0"/>
              </a:spcAft>
              <a:defRPr/>
            </a:pPr>
            <a:r>
              <a:rPr lang="en-US" altLang="zh-CN" sz="3600" i="1" dirty="0">
                <a:solidFill>
                  <a:srgbClr val="077040"/>
                </a:solidFill>
                <a:latin typeface="+mn-lt"/>
                <a:ea typeface="Apple Braille Outline 6 Dot" charset="0"/>
                <a:cs typeface="Apple Braille Outline 6 Dot" charset="0"/>
              </a:rPr>
              <a:t>IMU</a:t>
            </a:r>
          </a:p>
          <a:p>
            <a:pPr algn="just" defTabSz="3814328" eaLnBrk="1" fontAlgn="auto" hangingPunct="1">
              <a:spcBef>
                <a:spcPts val="0"/>
              </a:spcBef>
              <a:spcAft>
                <a:spcPts val="0"/>
              </a:spcAft>
              <a:defRPr/>
            </a:pPr>
            <a:r>
              <a:rPr lang="en-US" altLang="zh-CN" sz="3200" dirty="0">
                <a:latin typeface="+mn-lt"/>
                <a:ea typeface="Apple Braille Outline 6 Dot" charset="0"/>
                <a:cs typeface="Apple Braille Outline 6 Dot" charset="0"/>
              </a:rPr>
              <a:t>IMU</a:t>
            </a:r>
            <a:r>
              <a:rPr lang="zh-CN" altLang="en-US" sz="3200" dirty="0">
                <a:latin typeface="+mn-lt"/>
                <a:ea typeface="Apple Braille Outline 6 Dot" charset="0"/>
                <a:cs typeface="Apple Braille Outline 6 Dot" charset="0"/>
              </a:rPr>
              <a:t> </a:t>
            </a:r>
            <a:r>
              <a:rPr lang="en-US" altLang="zh-CN" sz="3200" dirty="0">
                <a:latin typeface="+mn-lt"/>
                <a:ea typeface="Apple Braille Outline 6 Dot" charset="0"/>
                <a:cs typeface="Apple Braille Outline 6 Dot" charset="0"/>
              </a:rPr>
              <a:t>(</a:t>
            </a:r>
            <a:r>
              <a:rPr lang="en-US" altLang="zh-CN" sz="3200" dirty="0">
                <a:latin typeface="+mn-lt"/>
              </a:rPr>
              <a:t>Inertial measurement unit</a:t>
            </a:r>
            <a:r>
              <a:rPr lang="en-US" altLang="zh-CN" sz="3200" dirty="0">
                <a:latin typeface="+mn-lt"/>
                <a:ea typeface="Apple Braille Outline 6 Dot" charset="0"/>
                <a:cs typeface="Apple Braille Outline 6 Dot" charset="0"/>
              </a:rPr>
              <a:t>)</a:t>
            </a:r>
            <a:r>
              <a:rPr lang="zh-CN" altLang="en-US" sz="3200" dirty="0">
                <a:latin typeface="+mn-lt"/>
                <a:ea typeface="Apple Braille Outline 6 Dot" charset="0"/>
                <a:cs typeface="Apple Braille Outline 6 Dot" charset="0"/>
              </a:rPr>
              <a:t> </a:t>
            </a:r>
            <a:r>
              <a:rPr lang="en-US" altLang="zh-CN" sz="3200" dirty="0">
                <a:latin typeface="+mn-lt"/>
                <a:ea typeface="Apple Braille Outline 6 Dot" charset="0"/>
                <a:cs typeface="Apple Braille Outline 6 Dot" charset="0"/>
              </a:rPr>
              <a:t>is</a:t>
            </a:r>
            <a:r>
              <a:rPr lang="zh-CN" altLang="en-US" sz="3200" dirty="0">
                <a:latin typeface="+mn-lt"/>
                <a:ea typeface="Apple Braille Outline 6 Dot" charset="0"/>
                <a:cs typeface="Apple Braille Outline 6 Dot" charset="0"/>
              </a:rPr>
              <a:t> </a:t>
            </a:r>
            <a:r>
              <a:rPr lang="en-US" altLang="zh-CN" sz="3200" dirty="0">
                <a:latin typeface="+mn-lt"/>
              </a:rPr>
              <a:t>an electronic device that measures and reports a body‘s specific force</a:t>
            </a:r>
            <a:r>
              <a:rPr lang="zh-CN" altLang="en-US" sz="3200" dirty="0">
                <a:latin typeface="+mn-lt"/>
              </a:rPr>
              <a:t> </a:t>
            </a:r>
            <a:r>
              <a:rPr lang="en-US" altLang="zh-CN" sz="3200" dirty="0">
                <a:latin typeface="+mn-lt"/>
              </a:rPr>
              <a:t>and</a:t>
            </a:r>
            <a:r>
              <a:rPr lang="zh-CN" altLang="en-US" sz="3200" dirty="0">
                <a:latin typeface="+mn-lt"/>
              </a:rPr>
              <a:t> </a:t>
            </a:r>
            <a:r>
              <a:rPr lang="en-US" altLang="zh-CN" sz="3200" dirty="0">
                <a:latin typeface="+mn-lt"/>
              </a:rPr>
              <a:t>angular</a:t>
            </a:r>
            <a:r>
              <a:rPr lang="zh-CN" altLang="en-US" sz="3200" dirty="0">
                <a:latin typeface="+mn-lt"/>
              </a:rPr>
              <a:t> </a:t>
            </a:r>
            <a:r>
              <a:rPr lang="en-US" altLang="zh-CN" sz="3200" dirty="0">
                <a:latin typeface="+mn-lt"/>
              </a:rPr>
              <a:t>rate,</a:t>
            </a:r>
            <a:r>
              <a:rPr lang="zh-CN" altLang="en-US" sz="3200" dirty="0">
                <a:latin typeface="+mn-lt"/>
              </a:rPr>
              <a:t> </a:t>
            </a:r>
            <a:r>
              <a:rPr lang="en-US" altLang="zh-CN" sz="3200" dirty="0">
                <a:latin typeface="+mn-lt"/>
              </a:rPr>
              <a:t>using</a:t>
            </a:r>
            <a:r>
              <a:rPr lang="zh-CN" altLang="en-US" sz="3200" dirty="0">
                <a:latin typeface="+mn-lt"/>
              </a:rPr>
              <a:t> </a:t>
            </a:r>
            <a:r>
              <a:rPr lang="en-US" altLang="zh-CN" sz="3200" dirty="0">
                <a:latin typeface="+mn-lt"/>
              </a:rPr>
              <a:t>a</a:t>
            </a:r>
            <a:r>
              <a:rPr lang="zh-CN" altLang="en-US" sz="3200" dirty="0">
                <a:latin typeface="+mn-lt"/>
              </a:rPr>
              <a:t> </a:t>
            </a:r>
            <a:r>
              <a:rPr lang="en-US" altLang="zh-CN" sz="3200" dirty="0">
                <a:latin typeface="+mn-lt"/>
              </a:rPr>
              <a:t>combination</a:t>
            </a:r>
            <a:r>
              <a:rPr lang="zh-CN" altLang="en-US" sz="3200" dirty="0">
                <a:latin typeface="+mn-lt"/>
              </a:rPr>
              <a:t> </a:t>
            </a:r>
            <a:r>
              <a:rPr lang="en-US" altLang="zh-CN" sz="3200" dirty="0">
                <a:latin typeface="+mn-lt"/>
              </a:rPr>
              <a:t>of</a:t>
            </a:r>
            <a:r>
              <a:rPr lang="zh-CN" altLang="en-US" sz="3200" dirty="0">
                <a:latin typeface="+mn-lt"/>
              </a:rPr>
              <a:t> </a:t>
            </a:r>
            <a:r>
              <a:rPr lang="en-US" altLang="zh-CN" sz="3200" dirty="0">
                <a:latin typeface="+mn-lt"/>
              </a:rPr>
              <a:t>accelerometer</a:t>
            </a:r>
            <a:r>
              <a:rPr lang="zh-CN" altLang="en-US" sz="3200" dirty="0">
                <a:latin typeface="+mn-lt"/>
              </a:rPr>
              <a:t> </a:t>
            </a:r>
            <a:r>
              <a:rPr lang="en-US" altLang="zh-CN" sz="3200" dirty="0">
                <a:latin typeface="+mn-lt"/>
              </a:rPr>
              <a:t>and</a:t>
            </a:r>
            <a:r>
              <a:rPr lang="zh-CN" altLang="en-US" sz="3200" dirty="0">
                <a:latin typeface="+mn-lt"/>
              </a:rPr>
              <a:t> </a:t>
            </a:r>
            <a:r>
              <a:rPr lang="en-US" altLang="zh-CN" sz="3200" dirty="0">
                <a:latin typeface="+mn-lt"/>
              </a:rPr>
              <a:t>gyroscope.</a:t>
            </a:r>
          </a:p>
          <a:p>
            <a:pPr algn="just" defTabSz="3814328" eaLnBrk="1" fontAlgn="auto" hangingPunct="1">
              <a:spcBef>
                <a:spcPts val="0"/>
              </a:spcBef>
              <a:spcAft>
                <a:spcPts val="0"/>
              </a:spcAft>
              <a:defRPr/>
            </a:pPr>
            <a:endParaRPr lang="en-US" altLang="zh-CN" sz="2800" dirty="0">
              <a:latin typeface="+mn-lt"/>
            </a:endParaRPr>
          </a:p>
          <a:p>
            <a:pPr algn="just" defTabSz="3814328" eaLnBrk="1" fontAlgn="auto" hangingPunct="1">
              <a:spcBef>
                <a:spcPts val="0"/>
              </a:spcBef>
              <a:spcAft>
                <a:spcPts val="0"/>
              </a:spcAft>
              <a:defRPr/>
            </a:pPr>
            <a:r>
              <a:rPr lang="en-US" altLang="zh-CN" sz="3600" i="1" dirty="0">
                <a:solidFill>
                  <a:srgbClr val="077040"/>
                </a:solidFill>
                <a:latin typeface="+mn-lt"/>
              </a:rPr>
              <a:t>Big</a:t>
            </a:r>
            <a:r>
              <a:rPr lang="zh-CN" altLang="en-US" sz="3600" i="1" dirty="0">
                <a:solidFill>
                  <a:srgbClr val="077040"/>
                </a:solidFill>
                <a:latin typeface="+mn-lt"/>
              </a:rPr>
              <a:t> </a:t>
            </a:r>
            <a:r>
              <a:rPr lang="en-US" altLang="zh-CN" sz="3600" i="1" dirty="0">
                <a:solidFill>
                  <a:srgbClr val="077040"/>
                </a:solidFill>
                <a:latin typeface="+mn-lt"/>
              </a:rPr>
              <a:t>Data</a:t>
            </a:r>
            <a:r>
              <a:rPr lang="zh-CN" altLang="en-US" sz="3600" i="1" dirty="0">
                <a:solidFill>
                  <a:srgbClr val="077040"/>
                </a:solidFill>
                <a:latin typeface="+mn-lt"/>
              </a:rPr>
              <a:t> </a:t>
            </a:r>
            <a:r>
              <a:rPr lang="en-US" altLang="zh-CN" sz="3600" i="1" dirty="0">
                <a:solidFill>
                  <a:srgbClr val="077040"/>
                </a:solidFill>
                <a:latin typeface="+mn-lt"/>
              </a:rPr>
              <a:t>Analysis</a:t>
            </a:r>
          </a:p>
          <a:p>
            <a:pPr algn="just" defTabSz="3814328" eaLnBrk="1" fontAlgn="auto" hangingPunct="1">
              <a:spcBef>
                <a:spcPts val="0"/>
              </a:spcBef>
              <a:spcAft>
                <a:spcPts val="0"/>
              </a:spcAft>
              <a:defRPr/>
            </a:pPr>
            <a:r>
              <a:rPr lang="en-US" altLang="zh-CN" sz="3200" dirty="0">
                <a:latin typeface="+mn-lt"/>
              </a:rPr>
              <a:t>To</a:t>
            </a:r>
            <a:r>
              <a:rPr lang="zh-CN" altLang="en-US" sz="3200" dirty="0">
                <a:latin typeface="+mn-lt"/>
              </a:rPr>
              <a:t> </a:t>
            </a:r>
            <a:r>
              <a:rPr lang="en-US" altLang="zh-CN" sz="3200" dirty="0">
                <a:latin typeface="+mn-lt"/>
              </a:rPr>
              <a:t>detect</a:t>
            </a:r>
            <a:r>
              <a:rPr lang="zh-CN" altLang="en-US" sz="3200" dirty="0">
                <a:latin typeface="+mn-lt"/>
              </a:rPr>
              <a:t> </a:t>
            </a:r>
            <a:r>
              <a:rPr lang="en-US" altLang="zh-CN" sz="3200" dirty="0">
                <a:latin typeface="+mn-lt"/>
              </a:rPr>
              <a:t>the</a:t>
            </a:r>
            <a:r>
              <a:rPr lang="zh-CN" altLang="en-US" sz="3200" dirty="0">
                <a:latin typeface="+mn-lt"/>
              </a:rPr>
              <a:t> </a:t>
            </a:r>
            <a:r>
              <a:rPr lang="en-US" altLang="zh-CN" sz="3200" dirty="0">
                <a:latin typeface="+mn-lt"/>
              </a:rPr>
              <a:t>leak</a:t>
            </a:r>
            <a:r>
              <a:rPr lang="zh-CN" altLang="en-US" sz="3200" dirty="0">
                <a:latin typeface="+mn-lt"/>
              </a:rPr>
              <a:t> </a:t>
            </a:r>
            <a:r>
              <a:rPr lang="en-US" altLang="zh-CN" sz="3200" dirty="0">
                <a:latin typeface="+mn-lt"/>
              </a:rPr>
              <a:t>with</a:t>
            </a:r>
            <a:r>
              <a:rPr lang="zh-CN" altLang="en-US" sz="3200" dirty="0">
                <a:latin typeface="+mn-lt"/>
              </a:rPr>
              <a:t> </a:t>
            </a:r>
            <a:r>
              <a:rPr lang="en-US" altLang="zh-CN" sz="3200" dirty="0">
                <a:latin typeface="+mn-lt"/>
              </a:rPr>
              <a:t>sound</a:t>
            </a:r>
            <a:r>
              <a:rPr lang="zh-CN" altLang="en-US" sz="3200" dirty="0">
                <a:latin typeface="+mn-lt"/>
              </a:rPr>
              <a:t> </a:t>
            </a:r>
            <a:r>
              <a:rPr lang="en-US" altLang="zh-CN" sz="3200" dirty="0">
                <a:latin typeface="+mn-lt"/>
              </a:rPr>
              <a:t>data,</a:t>
            </a:r>
            <a:r>
              <a:rPr lang="zh-CN" altLang="en-US" sz="3200" dirty="0">
                <a:latin typeface="+mn-lt"/>
              </a:rPr>
              <a:t> </a:t>
            </a:r>
            <a:r>
              <a:rPr lang="en-US" altLang="zh-CN" sz="3200" dirty="0">
                <a:latin typeface="+mn-lt"/>
              </a:rPr>
              <a:t>we</a:t>
            </a:r>
            <a:r>
              <a:rPr lang="zh-CN" altLang="en-US" sz="3200" dirty="0">
                <a:latin typeface="+mn-lt"/>
              </a:rPr>
              <a:t> </a:t>
            </a:r>
            <a:r>
              <a:rPr lang="en-US" altLang="zh-CN" sz="3200" dirty="0">
                <a:latin typeface="+mn-lt"/>
              </a:rPr>
              <a:t>should</a:t>
            </a:r>
            <a:r>
              <a:rPr lang="zh-CN" altLang="en-US" sz="3200" dirty="0">
                <a:latin typeface="+mn-lt"/>
              </a:rPr>
              <a:t> </a:t>
            </a:r>
            <a:r>
              <a:rPr lang="en-US" altLang="zh-CN" sz="3200" dirty="0">
                <a:latin typeface="+mn-lt"/>
              </a:rPr>
              <a:t>find</a:t>
            </a:r>
            <a:r>
              <a:rPr lang="zh-CN" altLang="en-US" sz="3200" dirty="0">
                <a:latin typeface="+mn-lt"/>
              </a:rPr>
              <a:t> </a:t>
            </a:r>
            <a:r>
              <a:rPr lang="en-US" altLang="zh-CN" sz="3200" dirty="0">
                <a:latin typeface="+mn-lt"/>
              </a:rPr>
              <a:t>ways</a:t>
            </a:r>
            <a:r>
              <a:rPr lang="zh-CN" altLang="en-US" sz="3200" dirty="0">
                <a:latin typeface="+mn-lt"/>
              </a:rPr>
              <a:t> </a:t>
            </a:r>
            <a:r>
              <a:rPr lang="en-US" altLang="zh-CN" sz="3200" dirty="0">
                <a:latin typeface="+mn-lt"/>
              </a:rPr>
              <a:t>to</a:t>
            </a:r>
            <a:r>
              <a:rPr lang="zh-CN" altLang="en-US" sz="3200" dirty="0">
                <a:latin typeface="+mn-lt"/>
              </a:rPr>
              <a:t> </a:t>
            </a:r>
            <a:r>
              <a:rPr lang="en-US" altLang="zh-CN" sz="3200" dirty="0">
                <a:latin typeface="+mn-lt"/>
              </a:rPr>
              <a:t>tell</a:t>
            </a:r>
            <a:r>
              <a:rPr lang="zh-CN" altLang="en-US" sz="3200" dirty="0">
                <a:latin typeface="+mn-lt"/>
              </a:rPr>
              <a:t> </a:t>
            </a:r>
            <a:r>
              <a:rPr lang="en-US" altLang="zh-CN" sz="3200" dirty="0">
                <a:latin typeface="+mn-lt"/>
              </a:rPr>
              <a:t>apart</a:t>
            </a:r>
            <a:r>
              <a:rPr lang="zh-CN" altLang="en-US" sz="3200" dirty="0">
                <a:latin typeface="+mn-lt"/>
              </a:rPr>
              <a:t> </a:t>
            </a:r>
            <a:r>
              <a:rPr lang="en-US" altLang="zh-CN" sz="3200" dirty="0">
                <a:latin typeface="+mn-lt"/>
              </a:rPr>
              <a:t>the</a:t>
            </a:r>
            <a:r>
              <a:rPr lang="zh-CN" altLang="en-US" sz="3200" dirty="0">
                <a:latin typeface="+mn-lt"/>
              </a:rPr>
              <a:t> </a:t>
            </a:r>
            <a:r>
              <a:rPr lang="en-US" altLang="zh-CN" sz="3200" dirty="0">
                <a:latin typeface="+mn-lt"/>
              </a:rPr>
              <a:t>difference</a:t>
            </a:r>
            <a:r>
              <a:rPr lang="zh-CN" altLang="en-US" sz="3200" dirty="0">
                <a:latin typeface="+mn-lt"/>
              </a:rPr>
              <a:t> </a:t>
            </a:r>
            <a:r>
              <a:rPr lang="en-US" altLang="zh-CN" sz="3200" dirty="0">
                <a:latin typeface="+mn-lt"/>
              </a:rPr>
              <a:t>between</a:t>
            </a:r>
            <a:r>
              <a:rPr lang="zh-CN" altLang="en-US" sz="3200" dirty="0">
                <a:latin typeface="+mn-lt"/>
              </a:rPr>
              <a:t> </a:t>
            </a:r>
            <a:r>
              <a:rPr lang="en-US" altLang="zh-CN" sz="3200" dirty="0">
                <a:latin typeface="+mn-lt"/>
              </a:rPr>
              <a:t>normal</a:t>
            </a:r>
            <a:r>
              <a:rPr lang="zh-CN" altLang="en-US" sz="3200" dirty="0">
                <a:latin typeface="+mn-lt"/>
              </a:rPr>
              <a:t> </a:t>
            </a:r>
            <a:r>
              <a:rPr lang="en-US" altLang="zh-CN" sz="3200" dirty="0">
                <a:latin typeface="+mn-lt"/>
              </a:rPr>
              <a:t>sound</a:t>
            </a:r>
            <a:r>
              <a:rPr lang="zh-CN" altLang="en-US" sz="3200" dirty="0">
                <a:latin typeface="+mn-lt"/>
              </a:rPr>
              <a:t> </a:t>
            </a:r>
            <a:r>
              <a:rPr lang="en-US" altLang="zh-CN" sz="3200" dirty="0">
                <a:latin typeface="+mn-lt"/>
              </a:rPr>
              <a:t>signals</a:t>
            </a:r>
            <a:r>
              <a:rPr lang="zh-CN" altLang="en-US" sz="3200" dirty="0">
                <a:latin typeface="+mn-lt"/>
              </a:rPr>
              <a:t> </a:t>
            </a:r>
            <a:r>
              <a:rPr lang="en-US" altLang="zh-CN" sz="3200" dirty="0">
                <a:latin typeface="+mn-lt"/>
              </a:rPr>
              <a:t>and</a:t>
            </a:r>
            <a:r>
              <a:rPr lang="zh-CN" altLang="en-US" sz="3200" dirty="0">
                <a:latin typeface="+mn-lt"/>
              </a:rPr>
              <a:t> </a:t>
            </a:r>
            <a:r>
              <a:rPr lang="en-US" altLang="zh-CN" sz="3200" dirty="0">
                <a:latin typeface="+mn-lt"/>
              </a:rPr>
              <a:t>the</a:t>
            </a:r>
            <a:r>
              <a:rPr lang="zh-CN" altLang="en-US" sz="3200" dirty="0">
                <a:latin typeface="+mn-lt"/>
              </a:rPr>
              <a:t> </a:t>
            </a:r>
            <a:r>
              <a:rPr lang="en-US" altLang="zh-CN" sz="3200" dirty="0">
                <a:latin typeface="+mn-lt"/>
              </a:rPr>
              <a:t>ones</a:t>
            </a:r>
            <a:r>
              <a:rPr lang="zh-CN" altLang="en-US" sz="3200" dirty="0">
                <a:latin typeface="+mn-lt"/>
              </a:rPr>
              <a:t> </a:t>
            </a:r>
            <a:r>
              <a:rPr lang="en-US" altLang="zh-CN" sz="3200" dirty="0">
                <a:latin typeface="+mn-lt"/>
              </a:rPr>
              <a:t>at</a:t>
            </a:r>
            <a:r>
              <a:rPr lang="zh-CN" altLang="en-US" sz="3200" dirty="0">
                <a:latin typeface="+mn-lt"/>
              </a:rPr>
              <a:t> </a:t>
            </a:r>
            <a:r>
              <a:rPr lang="en-US" altLang="zh-CN" sz="3200" dirty="0">
                <a:latin typeface="+mn-lt"/>
              </a:rPr>
              <a:t>leak</a:t>
            </a:r>
            <a:r>
              <a:rPr lang="zh-CN" altLang="en-US" sz="3200" dirty="0">
                <a:latin typeface="+mn-lt"/>
              </a:rPr>
              <a:t> </a:t>
            </a:r>
            <a:r>
              <a:rPr lang="en-US" altLang="zh-CN" sz="3200" dirty="0">
                <a:latin typeface="+mn-lt"/>
              </a:rPr>
              <a:t>points.</a:t>
            </a:r>
            <a:r>
              <a:rPr lang="zh-CN" altLang="en-US" sz="3200" dirty="0">
                <a:latin typeface="+mn-lt"/>
              </a:rPr>
              <a:t> </a:t>
            </a:r>
          </a:p>
          <a:p>
            <a:pPr algn="just" defTabSz="3814328" eaLnBrk="1" fontAlgn="auto" hangingPunct="1">
              <a:spcBef>
                <a:spcPts val="0"/>
              </a:spcBef>
              <a:spcAft>
                <a:spcPts val="0"/>
              </a:spcAft>
              <a:defRPr/>
            </a:pPr>
            <a:r>
              <a:rPr lang="en-US" altLang="zh-CN" sz="3200" dirty="0">
                <a:latin typeface="+mn-lt"/>
              </a:rPr>
              <a:t>Once</a:t>
            </a:r>
            <a:r>
              <a:rPr lang="zh-CN" altLang="en-US" sz="3200" dirty="0">
                <a:latin typeface="+mn-lt"/>
              </a:rPr>
              <a:t> </a:t>
            </a:r>
            <a:r>
              <a:rPr lang="en-US" altLang="zh-CN" sz="3200" dirty="0">
                <a:latin typeface="+mn-lt"/>
              </a:rPr>
              <a:t>we</a:t>
            </a:r>
            <a:r>
              <a:rPr lang="zh-CN" altLang="en-US" sz="3200" dirty="0">
                <a:latin typeface="+mn-lt"/>
              </a:rPr>
              <a:t> </a:t>
            </a:r>
            <a:r>
              <a:rPr lang="en-US" altLang="zh-CN" sz="3200" dirty="0">
                <a:latin typeface="+mn-lt"/>
              </a:rPr>
              <a:t>get</a:t>
            </a:r>
            <a:r>
              <a:rPr lang="zh-CN" altLang="en-US" sz="3200" dirty="0">
                <a:latin typeface="+mn-lt"/>
              </a:rPr>
              <a:t> </a:t>
            </a:r>
            <a:r>
              <a:rPr lang="en-US" altLang="zh-CN" sz="3200" dirty="0">
                <a:latin typeface="+mn-lt"/>
              </a:rPr>
              <a:t>the</a:t>
            </a:r>
            <a:r>
              <a:rPr lang="zh-CN" altLang="en-US" sz="3200" dirty="0">
                <a:latin typeface="+mn-lt"/>
              </a:rPr>
              <a:t> </a:t>
            </a:r>
            <a:r>
              <a:rPr lang="en-US" altLang="zh-CN" sz="3200" dirty="0">
                <a:latin typeface="+mn-lt"/>
              </a:rPr>
              <a:t>raw</a:t>
            </a:r>
            <a:r>
              <a:rPr lang="zh-CN" altLang="en-US" sz="3200" dirty="0">
                <a:latin typeface="+mn-lt"/>
              </a:rPr>
              <a:t> </a:t>
            </a:r>
            <a:r>
              <a:rPr lang="en-US" altLang="zh-CN" sz="3200" dirty="0">
                <a:latin typeface="+mn-lt"/>
              </a:rPr>
              <a:t>data</a:t>
            </a:r>
            <a:r>
              <a:rPr lang="zh-CN" altLang="en-US" sz="3200" dirty="0">
                <a:latin typeface="+mn-lt"/>
              </a:rPr>
              <a:t> </a:t>
            </a:r>
            <a:r>
              <a:rPr lang="en-US" altLang="zh-CN" sz="3200" dirty="0">
                <a:latin typeface="+mn-lt"/>
              </a:rPr>
              <a:t>of</a:t>
            </a:r>
            <a:r>
              <a:rPr lang="zh-CN" altLang="en-US" sz="3200" dirty="0">
                <a:latin typeface="+mn-lt"/>
              </a:rPr>
              <a:t> </a:t>
            </a:r>
            <a:r>
              <a:rPr lang="en-US" altLang="zh-CN" sz="3200" dirty="0">
                <a:latin typeface="+mn-lt"/>
              </a:rPr>
              <a:t>the</a:t>
            </a:r>
            <a:r>
              <a:rPr lang="zh-CN" altLang="en-US" sz="3200" dirty="0">
                <a:latin typeface="+mn-lt"/>
              </a:rPr>
              <a:t> </a:t>
            </a:r>
            <a:r>
              <a:rPr lang="en-US" altLang="zh-CN" sz="3200" dirty="0">
                <a:latin typeface="+mn-lt"/>
              </a:rPr>
              <a:t>sound</a:t>
            </a:r>
            <a:r>
              <a:rPr lang="zh-CN" altLang="en-US" sz="3200" dirty="0">
                <a:latin typeface="+mn-lt"/>
              </a:rPr>
              <a:t> </a:t>
            </a:r>
            <a:r>
              <a:rPr lang="en-US" altLang="zh-CN" sz="3200" dirty="0">
                <a:latin typeface="+mn-lt"/>
              </a:rPr>
              <a:t>from</a:t>
            </a:r>
            <a:r>
              <a:rPr lang="zh-CN" altLang="en-US" sz="3200" dirty="0">
                <a:latin typeface="+mn-lt"/>
              </a:rPr>
              <a:t> </a:t>
            </a:r>
            <a:r>
              <a:rPr lang="en-US" altLang="zh-CN" sz="3200" dirty="0">
                <a:latin typeface="+mn-lt"/>
              </a:rPr>
              <a:t>the</a:t>
            </a:r>
            <a:r>
              <a:rPr lang="zh-CN" altLang="en-US" sz="3200" dirty="0">
                <a:latin typeface="+mn-lt"/>
              </a:rPr>
              <a:t> </a:t>
            </a:r>
            <a:r>
              <a:rPr lang="en-US" altLang="zh-CN" sz="3200" dirty="0">
                <a:latin typeface="+mn-lt"/>
              </a:rPr>
              <a:t>microphone,</a:t>
            </a:r>
            <a:r>
              <a:rPr lang="zh-CN" altLang="en-US" sz="3200" dirty="0">
                <a:latin typeface="+mn-lt"/>
              </a:rPr>
              <a:t> </a:t>
            </a:r>
            <a:r>
              <a:rPr lang="en-US" altLang="zh-CN" sz="3200" dirty="0">
                <a:latin typeface="+mn-lt"/>
              </a:rPr>
              <a:t>we</a:t>
            </a:r>
            <a:r>
              <a:rPr lang="zh-CN" altLang="en-US" sz="3200" dirty="0">
                <a:latin typeface="+mn-lt"/>
              </a:rPr>
              <a:t> </a:t>
            </a:r>
            <a:r>
              <a:rPr lang="en-US" altLang="zh-CN" sz="3200" dirty="0">
                <a:latin typeface="+mn-lt"/>
              </a:rPr>
              <a:t>should</a:t>
            </a:r>
            <a:r>
              <a:rPr lang="zh-CN" altLang="en-US" sz="3200" dirty="0">
                <a:latin typeface="+mn-lt"/>
              </a:rPr>
              <a:t> </a:t>
            </a:r>
            <a:r>
              <a:rPr lang="en-US" altLang="zh-CN" sz="3200" dirty="0">
                <a:latin typeface="+mn-lt"/>
              </a:rPr>
              <a:t>first</a:t>
            </a:r>
            <a:r>
              <a:rPr lang="zh-CN" altLang="en-US" sz="3200" dirty="0">
                <a:latin typeface="+mn-lt"/>
              </a:rPr>
              <a:t> </a:t>
            </a:r>
            <a:r>
              <a:rPr lang="en-US" altLang="zh-CN" sz="3200" dirty="0">
                <a:latin typeface="+mn-lt"/>
              </a:rPr>
              <a:t>identify</a:t>
            </a:r>
            <a:r>
              <a:rPr lang="zh-CN" altLang="en-US" sz="3200" dirty="0">
                <a:latin typeface="+mn-lt"/>
              </a:rPr>
              <a:t> </a:t>
            </a:r>
            <a:r>
              <a:rPr lang="en-US" altLang="zh-CN" sz="3200" dirty="0">
                <a:latin typeface="+mn-lt"/>
              </a:rPr>
              <a:t>the</a:t>
            </a:r>
            <a:r>
              <a:rPr lang="zh-CN" altLang="en-US" sz="3200" dirty="0">
                <a:latin typeface="+mn-lt"/>
              </a:rPr>
              <a:t> </a:t>
            </a:r>
            <a:r>
              <a:rPr lang="en-US" altLang="zh-CN" sz="3200" dirty="0">
                <a:latin typeface="+mn-lt"/>
              </a:rPr>
              <a:t>feature</a:t>
            </a:r>
            <a:r>
              <a:rPr lang="zh-CN" altLang="en-US" sz="3200" dirty="0">
                <a:latin typeface="+mn-lt"/>
              </a:rPr>
              <a:t> </a:t>
            </a:r>
            <a:r>
              <a:rPr lang="en-US" altLang="zh-CN" sz="3200" dirty="0">
                <a:latin typeface="+mn-lt"/>
              </a:rPr>
              <a:t>vector</a:t>
            </a:r>
            <a:r>
              <a:rPr lang="zh-CN" altLang="en-US" sz="3200" dirty="0">
                <a:latin typeface="+mn-lt"/>
              </a:rPr>
              <a:t> </a:t>
            </a:r>
            <a:r>
              <a:rPr lang="en-US" altLang="zh-CN" sz="3200" dirty="0">
                <a:latin typeface="+mn-lt"/>
              </a:rPr>
              <a:t>of</a:t>
            </a:r>
            <a:r>
              <a:rPr lang="zh-CN" altLang="en-US" sz="3200" dirty="0">
                <a:latin typeface="+mn-lt"/>
              </a:rPr>
              <a:t> </a:t>
            </a:r>
            <a:r>
              <a:rPr lang="en-US" altLang="zh-CN" sz="3200" dirty="0">
                <a:latin typeface="+mn-lt"/>
              </a:rPr>
              <a:t>the</a:t>
            </a:r>
            <a:r>
              <a:rPr lang="zh-CN" altLang="en-US" sz="3200" dirty="0">
                <a:latin typeface="+mn-lt"/>
              </a:rPr>
              <a:t> </a:t>
            </a:r>
            <a:r>
              <a:rPr lang="en-US" altLang="zh-CN" sz="3200" dirty="0">
                <a:latin typeface="+mn-lt"/>
              </a:rPr>
              <a:t>sound.</a:t>
            </a:r>
            <a:r>
              <a:rPr lang="zh-CN" altLang="en-US" sz="3200" dirty="0">
                <a:latin typeface="+mn-lt"/>
              </a:rPr>
              <a:t> </a:t>
            </a:r>
            <a:r>
              <a:rPr lang="en-US" altLang="zh-CN" sz="3200" dirty="0">
                <a:latin typeface="+mn-lt"/>
              </a:rPr>
              <a:t>Then,</a:t>
            </a:r>
            <a:r>
              <a:rPr lang="zh-CN" altLang="en-US" sz="3200" dirty="0">
                <a:latin typeface="+mn-lt"/>
              </a:rPr>
              <a:t> </a:t>
            </a:r>
            <a:r>
              <a:rPr lang="en-US" altLang="zh-CN" sz="3200" dirty="0">
                <a:latin typeface="+mn-lt"/>
              </a:rPr>
              <a:t>we</a:t>
            </a:r>
            <a:r>
              <a:rPr lang="zh-CN" altLang="en-US" sz="3200" dirty="0">
                <a:latin typeface="+mn-lt"/>
              </a:rPr>
              <a:t> </a:t>
            </a:r>
            <a:r>
              <a:rPr lang="en-US" altLang="zh-CN" sz="3200" dirty="0">
                <a:latin typeface="+mn-lt"/>
              </a:rPr>
              <a:t>use</a:t>
            </a:r>
            <a:r>
              <a:rPr lang="zh-CN" altLang="en-US" sz="3200" dirty="0">
                <a:latin typeface="+mn-lt"/>
              </a:rPr>
              <a:t> </a:t>
            </a:r>
            <a:r>
              <a:rPr lang="en-US" altLang="zh-CN" sz="3200" dirty="0">
                <a:latin typeface="+mn-lt"/>
              </a:rPr>
              <a:t>machine</a:t>
            </a:r>
            <a:r>
              <a:rPr lang="zh-CN" altLang="en-US" sz="3200" dirty="0">
                <a:latin typeface="+mn-lt"/>
              </a:rPr>
              <a:t> </a:t>
            </a:r>
            <a:r>
              <a:rPr lang="en-US" altLang="zh-CN" sz="3200" dirty="0">
                <a:latin typeface="+mn-lt"/>
              </a:rPr>
              <a:t>learning</a:t>
            </a:r>
            <a:r>
              <a:rPr lang="zh-CN" altLang="en-US" sz="3200" dirty="0">
                <a:latin typeface="+mn-lt"/>
              </a:rPr>
              <a:t> </a:t>
            </a:r>
            <a:r>
              <a:rPr lang="en-US" altLang="zh-CN" sz="3200" dirty="0">
                <a:latin typeface="+mn-lt"/>
              </a:rPr>
              <a:t>methods</a:t>
            </a:r>
            <a:r>
              <a:rPr lang="zh-CN" altLang="en-US" sz="3200" dirty="0">
                <a:latin typeface="+mn-lt"/>
              </a:rPr>
              <a:t> </a:t>
            </a:r>
            <a:r>
              <a:rPr lang="en-US" altLang="zh-CN" sz="3200" dirty="0">
                <a:latin typeface="+mn-lt"/>
              </a:rPr>
              <a:t>to</a:t>
            </a:r>
            <a:r>
              <a:rPr lang="zh-CN" altLang="en-US" sz="3200" dirty="0">
                <a:latin typeface="+mn-lt"/>
              </a:rPr>
              <a:t> </a:t>
            </a:r>
            <a:r>
              <a:rPr lang="en-US" altLang="zh-CN" sz="3200" dirty="0">
                <a:latin typeface="+mn-lt"/>
              </a:rPr>
              <a:t>classify</a:t>
            </a:r>
            <a:r>
              <a:rPr lang="zh-CN" altLang="en-US" sz="3200" dirty="0">
                <a:latin typeface="+mn-lt"/>
              </a:rPr>
              <a:t> </a:t>
            </a:r>
            <a:r>
              <a:rPr lang="en-US" altLang="zh-CN" sz="3200" dirty="0">
                <a:latin typeface="+mn-lt"/>
              </a:rPr>
              <a:t>leak</a:t>
            </a:r>
            <a:r>
              <a:rPr lang="zh-CN" altLang="en-US" sz="3200" dirty="0">
                <a:latin typeface="+mn-lt"/>
              </a:rPr>
              <a:t> </a:t>
            </a:r>
            <a:r>
              <a:rPr lang="en-US" altLang="zh-CN" sz="3200" dirty="0">
                <a:latin typeface="+mn-lt"/>
              </a:rPr>
              <a:t>and</a:t>
            </a:r>
            <a:r>
              <a:rPr lang="zh-CN" altLang="en-US" sz="3200" dirty="0">
                <a:latin typeface="+mn-lt"/>
              </a:rPr>
              <a:t> </a:t>
            </a:r>
            <a:r>
              <a:rPr lang="en-US" altLang="zh-CN" sz="3200" dirty="0">
                <a:latin typeface="+mn-lt"/>
              </a:rPr>
              <a:t>non-leak</a:t>
            </a:r>
            <a:r>
              <a:rPr lang="zh-CN" altLang="en-US" sz="3200" dirty="0">
                <a:latin typeface="+mn-lt"/>
              </a:rPr>
              <a:t> </a:t>
            </a:r>
            <a:r>
              <a:rPr lang="en-US" altLang="zh-CN" sz="3200" dirty="0">
                <a:latin typeface="+mn-lt"/>
              </a:rPr>
              <a:t>situations.</a:t>
            </a:r>
          </a:p>
        </p:txBody>
      </p:sp>
      <p:sp>
        <p:nvSpPr>
          <p:cNvPr id="27" name="TextBox 27">
            <a:extLst>
              <a:ext uri="{FF2B5EF4-FFF2-40B4-BE49-F238E27FC236}">
                <a16:creationId xmlns:a16="http://schemas.microsoft.com/office/drawing/2014/main" id="{F9309043-28B9-4FED-A06C-243F7034B8D1}"/>
              </a:ext>
            </a:extLst>
          </p:cNvPr>
          <p:cNvSpPr txBox="1">
            <a:spLocks noChangeArrowheads="1"/>
          </p:cNvSpPr>
          <p:nvPr/>
        </p:nvSpPr>
        <p:spPr bwMode="auto">
          <a:xfrm>
            <a:off x="519233" y="12078011"/>
            <a:ext cx="9869487" cy="1578693"/>
          </a:xfrm>
          <a:prstGeom prst="rect">
            <a:avLst/>
          </a:prstGeom>
          <a:solidFill>
            <a:srgbClr val="077040"/>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229968" tIns="229968" rIns="229968" bIns="229968" anchor="ctr"/>
          <a:lstStyle/>
          <a:p>
            <a:pPr algn="ctr" defTabSz="3814328" eaLnBrk="1" fontAlgn="auto" hangingPunct="1">
              <a:spcBef>
                <a:spcPts val="0"/>
              </a:spcBef>
              <a:spcAft>
                <a:spcPts val="0"/>
              </a:spcAft>
              <a:defRPr/>
            </a:pPr>
            <a:r>
              <a:rPr lang="en-US" sz="5400" b="1" dirty="0">
                <a:solidFill>
                  <a:schemeClr val="lt1"/>
                </a:solidFill>
                <a:latin typeface="+mn-lt"/>
                <a:ea typeface="Ageone" charset="0"/>
                <a:cs typeface="Ageone" charset="0"/>
              </a:rPr>
              <a:t>Methods</a:t>
            </a:r>
          </a:p>
        </p:txBody>
      </p:sp>
      <p:sp>
        <p:nvSpPr>
          <p:cNvPr id="28" name="Rectangle 33">
            <a:extLst>
              <a:ext uri="{FF2B5EF4-FFF2-40B4-BE49-F238E27FC236}">
                <a16:creationId xmlns:a16="http://schemas.microsoft.com/office/drawing/2014/main" id="{9A41B08C-AE80-4F6A-9F8F-E189F11460B5}"/>
              </a:ext>
            </a:extLst>
          </p:cNvPr>
          <p:cNvSpPr/>
          <p:nvPr/>
        </p:nvSpPr>
        <p:spPr>
          <a:xfrm>
            <a:off x="476810" y="36626998"/>
            <a:ext cx="9869486" cy="5702785"/>
          </a:xfrm>
          <a:prstGeom prst="rect">
            <a:avLst/>
          </a:prstGeom>
          <a:solidFill>
            <a:schemeClr val="bg1"/>
          </a:solidFill>
          <a:ln>
            <a:noFill/>
          </a:ln>
        </p:spPr>
        <p:txBody>
          <a:bodyPr wrap="square" lIns="229968" tIns="229968" rIns="229968" bIns="229968">
            <a:spAutoFit/>
          </a:bodyPr>
          <a:lstStyle/>
          <a:p>
            <a:pPr algn="just" eaLnBrk="1" hangingPunct="1"/>
            <a:r>
              <a:rPr lang="en-US" altLang="zh-CN" sz="3600" b="1" dirty="0">
                <a:solidFill>
                  <a:srgbClr val="077040"/>
                </a:solidFill>
                <a:latin typeface="+mn-lt"/>
              </a:rPr>
              <a:t>Position</a:t>
            </a:r>
            <a:r>
              <a:rPr lang="zh-CN" altLang="en-US" sz="3600" b="1" dirty="0">
                <a:solidFill>
                  <a:srgbClr val="077040"/>
                </a:solidFill>
                <a:latin typeface="+mn-lt"/>
              </a:rPr>
              <a:t> </a:t>
            </a:r>
            <a:r>
              <a:rPr lang="en-US" altLang="zh-CN" sz="3600" b="1" dirty="0">
                <a:solidFill>
                  <a:srgbClr val="077040"/>
                </a:solidFill>
                <a:latin typeface="+mn-lt"/>
              </a:rPr>
              <a:t>Detection</a:t>
            </a:r>
          </a:p>
          <a:p>
            <a:pPr algn="just" eaLnBrk="1" hangingPunct="1"/>
            <a:r>
              <a:rPr lang="en-US" altLang="zh-CN" sz="3200" dirty="0">
                <a:latin typeface="+mn-lt"/>
              </a:rPr>
              <a:t>Using the IMU built in the Arduino 101 board, which include 3-axis gyroscope and 3-axis accelerometer, to detect the position.</a:t>
            </a:r>
          </a:p>
          <a:p>
            <a:pPr algn="just" eaLnBrk="1" hangingPunct="1"/>
            <a:r>
              <a:rPr lang="en-US" altLang="zh-CN" sz="3200" dirty="0">
                <a:latin typeface="+mn-lt"/>
              </a:rPr>
              <a:t>Writing data as a format of the number, time, microphone, 3-axis gyroscope and 3-axis accelerometer into </a:t>
            </a:r>
            <a:r>
              <a:rPr lang="en-US" altLang="zh-CN" sz="3200" dirty="0" err="1">
                <a:latin typeface="+mn-lt"/>
              </a:rPr>
              <a:t>sd</a:t>
            </a:r>
            <a:r>
              <a:rPr lang="en-US" altLang="zh-CN" sz="3200" dirty="0">
                <a:latin typeface="+mn-lt"/>
              </a:rPr>
              <a:t> card.</a:t>
            </a:r>
          </a:p>
          <a:p>
            <a:pPr algn="just" eaLnBrk="1" hangingPunct="1"/>
            <a:r>
              <a:rPr lang="en-US" altLang="zh-CN" sz="3200" dirty="0">
                <a:latin typeface="+mn-lt"/>
              </a:rPr>
              <a:t>Using outside </a:t>
            </a:r>
            <a:r>
              <a:rPr lang="en-US" altLang="zh-CN" sz="3200" dirty="0" err="1">
                <a:latin typeface="+mn-lt"/>
              </a:rPr>
              <a:t>Matlab</a:t>
            </a:r>
            <a:r>
              <a:rPr lang="en-US" altLang="zh-CN" sz="3200" dirty="0">
                <a:latin typeface="+mn-lt"/>
              </a:rPr>
              <a:t> function to analyzing the data we load in SD card to get the position of leaking. and also use machine learning to simulate the size of leaking</a:t>
            </a:r>
          </a:p>
        </p:txBody>
      </p:sp>
      <p:sp>
        <p:nvSpPr>
          <p:cNvPr id="155" name="文本框 154">
            <a:extLst>
              <a:ext uri="{FF2B5EF4-FFF2-40B4-BE49-F238E27FC236}">
                <a16:creationId xmlns:a16="http://schemas.microsoft.com/office/drawing/2014/main" id="{4A7F290C-6324-4834-A7E4-E42DFB346222}"/>
              </a:ext>
            </a:extLst>
          </p:cNvPr>
          <p:cNvSpPr txBox="1"/>
          <p:nvPr/>
        </p:nvSpPr>
        <p:spPr>
          <a:xfrm>
            <a:off x="505237" y="13928443"/>
            <a:ext cx="9869486" cy="22307645"/>
          </a:xfrm>
          <a:prstGeom prst="rect">
            <a:avLst/>
          </a:prstGeom>
          <a:solidFill>
            <a:srgbClr val="FFFFFF"/>
          </a:solidFill>
        </p:spPr>
        <p:txBody>
          <a:bodyPr wrap="square" rtlCol="0">
            <a:spAutoFit/>
          </a:bodyPr>
          <a:lstStyle/>
          <a:p>
            <a:pPr algn="l"/>
            <a:r>
              <a:rPr lang="en-US" altLang="zh-SG" sz="3600" b="1" dirty="0">
                <a:solidFill>
                  <a:srgbClr val="077040"/>
                </a:solidFill>
                <a:latin typeface="+mn-lt"/>
              </a:rPr>
              <a:t>Hardware control:</a:t>
            </a:r>
          </a:p>
          <a:p>
            <a:pPr algn="l"/>
            <a:endParaRPr lang="en-US" altLang="zh-SG" sz="3600" b="1" dirty="0">
              <a:solidFill>
                <a:srgbClr val="077040"/>
              </a:solidFill>
              <a:latin typeface="+mn-lt"/>
            </a:endParaRPr>
          </a:p>
          <a:p>
            <a:pPr algn="l"/>
            <a:endParaRPr lang="en-US" altLang="zh-SG" sz="3600" b="1" dirty="0">
              <a:solidFill>
                <a:srgbClr val="077040"/>
              </a:solidFill>
              <a:latin typeface="+mn-lt"/>
            </a:endParaRPr>
          </a:p>
          <a:p>
            <a:pPr algn="l"/>
            <a:endParaRPr lang="en-US" altLang="zh-SG" sz="3600" b="1" dirty="0">
              <a:solidFill>
                <a:srgbClr val="077040"/>
              </a:solidFill>
              <a:latin typeface="+mn-lt"/>
            </a:endParaRPr>
          </a:p>
          <a:p>
            <a:pPr algn="l"/>
            <a:endParaRPr lang="en-US" altLang="zh-SG" sz="3600" b="1" dirty="0">
              <a:solidFill>
                <a:srgbClr val="077040"/>
              </a:solidFill>
              <a:latin typeface="+mn-lt"/>
            </a:endParaRPr>
          </a:p>
          <a:p>
            <a:pPr algn="l"/>
            <a:endParaRPr lang="en-US" altLang="zh-SG" sz="3600" b="1" dirty="0">
              <a:solidFill>
                <a:srgbClr val="077040"/>
              </a:solidFill>
              <a:latin typeface="+mn-lt"/>
            </a:endParaRPr>
          </a:p>
          <a:p>
            <a:pPr algn="l"/>
            <a:endParaRPr lang="en-US" altLang="zh-SG" sz="3600" b="1" dirty="0">
              <a:solidFill>
                <a:srgbClr val="077040"/>
              </a:solidFill>
              <a:latin typeface="+mn-lt"/>
            </a:endParaRPr>
          </a:p>
          <a:p>
            <a:pPr algn="l"/>
            <a:endParaRPr lang="en-US" altLang="zh-SG" sz="3600" b="1" dirty="0">
              <a:solidFill>
                <a:srgbClr val="077040"/>
              </a:solidFill>
              <a:latin typeface="+mn-lt"/>
            </a:endParaRPr>
          </a:p>
          <a:p>
            <a:pPr algn="l"/>
            <a:endParaRPr lang="en-US" altLang="zh-SG" sz="3600" b="1" dirty="0">
              <a:solidFill>
                <a:srgbClr val="077040"/>
              </a:solidFill>
              <a:latin typeface="+mn-lt"/>
            </a:endParaRPr>
          </a:p>
          <a:p>
            <a:pPr algn="l"/>
            <a:endParaRPr lang="en-US" altLang="zh-SG" sz="3600" b="1" dirty="0">
              <a:solidFill>
                <a:srgbClr val="077040"/>
              </a:solidFill>
              <a:latin typeface="+mn-lt"/>
            </a:endParaRPr>
          </a:p>
          <a:p>
            <a:pPr algn="l"/>
            <a:endParaRPr lang="en-US" altLang="zh-SG" sz="3600" b="1" dirty="0">
              <a:solidFill>
                <a:srgbClr val="077040"/>
              </a:solidFill>
              <a:latin typeface="+mn-lt"/>
            </a:endParaRPr>
          </a:p>
          <a:p>
            <a:pPr algn="l"/>
            <a:endParaRPr lang="en-US" altLang="zh-SG" sz="3600" b="1" dirty="0">
              <a:solidFill>
                <a:srgbClr val="077040"/>
              </a:solidFill>
              <a:latin typeface="+mn-lt"/>
            </a:endParaRPr>
          </a:p>
          <a:p>
            <a:pPr algn="l"/>
            <a:endParaRPr lang="en-US" altLang="zh-SG" sz="3600" b="1" dirty="0">
              <a:solidFill>
                <a:srgbClr val="077040"/>
              </a:solidFill>
              <a:latin typeface="+mn-lt"/>
            </a:endParaRPr>
          </a:p>
          <a:p>
            <a:pPr algn="l"/>
            <a:endParaRPr lang="en-US" altLang="zh-SG" sz="3600" b="1" dirty="0">
              <a:solidFill>
                <a:srgbClr val="077040"/>
              </a:solidFill>
              <a:latin typeface="+mn-lt"/>
            </a:endParaRPr>
          </a:p>
          <a:p>
            <a:pPr algn="l"/>
            <a:endParaRPr lang="en-US" altLang="zh-SG" sz="3600" b="1" dirty="0">
              <a:solidFill>
                <a:srgbClr val="077040"/>
              </a:solidFill>
              <a:latin typeface="+mn-lt"/>
            </a:endParaRPr>
          </a:p>
          <a:p>
            <a:pPr algn="l"/>
            <a:endParaRPr lang="en-US" altLang="zh-SG" sz="3600" b="1" dirty="0">
              <a:solidFill>
                <a:srgbClr val="077040"/>
              </a:solidFill>
              <a:latin typeface="+mn-lt"/>
            </a:endParaRPr>
          </a:p>
          <a:p>
            <a:pPr algn="l"/>
            <a:endParaRPr lang="en-US" altLang="zh-SG" sz="3600" b="1" dirty="0">
              <a:solidFill>
                <a:srgbClr val="077040"/>
              </a:solidFill>
              <a:latin typeface="+mn-lt"/>
            </a:endParaRPr>
          </a:p>
          <a:p>
            <a:pPr algn="l"/>
            <a:endParaRPr lang="en-US" altLang="zh-SG" sz="3600" b="1" dirty="0">
              <a:solidFill>
                <a:srgbClr val="077040"/>
              </a:solidFill>
              <a:latin typeface="+mn-lt"/>
            </a:endParaRPr>
          </a:p>
          <a:p>
            <a:pPr algn="l"/>
            <a:endParaRPr lang="en-US" altLang="zh-SG" sz="3600" b="1" dirty="0">
              <a:solidFill>
                <a:srgbClr val="077040"/>
              </a:solidFill>
              <a:latin typeface="+mn-lt"/>
            </a:endParaRPr>
          </a:p>
          <a:p>
            <a:pPr algn="l"/>
            <a:endParaRPr lang="en-US" altLang="zh-SG" sz="3600" b="1" dirty="0">
              <a:solidFill>
                <a:srgbClr val="077040"/>
              </a:solidFill>
              <a:latin typeface="+mn-lt"/>
            </a:endParaRPr>
          </a:p>
          <a:p>
            <a:pPr algn="l"/>
            <a:endParaRPr lang="en-US" altLang="zh-SG" sz="3600" b="1" dirty="0">
              <a:solidFill>
                <a:srgbClr val="077040"/>
              </a:solidFill>
              <a:latin typeface="+mn-lt"/>
            </a:endParaRPr>
          </a:p>
          <a:p>
            <a:pPr algn="l"/>
            <a:endParaRPr lang="en-US" altLang="zh-SG" sz="3600" b="1" dirty="0">
              <a:solidFill>
                <a:srgbClr val="077040"/>
              </a:solidFill>
              <a:latin typeface="+mn-lt"/>
            </a:endParaRPr>
          </a:p>
          <a:p>
            <a:pPr algn="l"/>
            <a:endParaRPr lang="en-US" altLang="zh-SG" sz="3600" b="1" dirty="0">
              <a:solidFill>
                <a:srgbClr val="077040"/>
              </a:solidFill>
              <a:latin typeface="+mn-lt"/>
            </a:endParaRPr>
          </a:p>
          <a:p>
            <a:pPr algn="l"/>
            <a:endParaRPr lang="en-US" altLang="zh-SG" sz="3600" b="1" dirty="0">
              <a:solidFill>
                <a:srgbClr val="077040"/>
              </a:solidFill>
              <a:latin typeface="+mn-lt"/>
            </a:endParaRPr>
          </a:p>
          <a:p>
            <a:pPr algn="l"/>
            <a:endParaRPr lang="en-US" altLang="zh-SG" sz="3600" b="1" dirty="0">
              <a:solidFill>
                <a:srgbClr val="077040"/>
              </a:solidFill>
              <a:latin typeface="+mn-lt"/>
            </a:endParaRPr>
          </a:p>
          <a:p>
            <a:pPr algn="l"/>
            <a:endParaRPr lang="en-US" altLang="zh-SG" sz="3600" b="1" dirty="0">
              <a:solidFill>
                <a:srgbClr val="077040"/>
              </a:solidFill>
              <a:latin typeface="+mn-lt"/>
            </a:endParaRPr>
          </a:p>
          <a:p>
            <a:pPr algn="l"/>
            <a:endParaRPr lang="en-US" altLang="zh-SG" sz="3600" b="1" dirty="0">
              <a:solidFill>
                <a:srgbClr val="077040"/>
              </a:solidFill>
              <a:latin typeface="+mn-lt"/>
            </a:endParaRPr>
          </a:p>
          <a:p>
            <a:pPr algn="l"/>
            <a:endParaRPr lang="en-US" altLang="zh-SG" sz="3600" b="1" dirty="0">
              <a:solidFill>
                <a:srgbClr val="077040"/>
              </a:solidFill>
              <a:latin typeface="+mn-lt"/>
            </a:endParaRPr>
          </a:p>
          <a:p>
            <a:pPr algn="l"/>
            <a:endParaRPr lang="en-US" altLang="zh-SG" sz="3600" b="1" dirty="0">
              <a:solidFill>
                <a:srgbClr val="077040"/>
              </a:solidFill>
              <a:latin typeface="+mn-lt"/>
            </a:endParaRPr>
          </a:p>
          <a:p>
            <a:pPr algn="l"/>
            <a:endParaRPr lang="en-US" altLang="zh-SG" sz="3600" b="1" dirty="0">
              <a:solidFill>
                <a:srgbClr val="077040"/>
              </a:solidFill>
              <a:latin typeface="+mn-lt"/>
            </a:endParaRPr>
          </a:p>
          <a:p>
            <a:pPr algn="l"/>
            <a:endParaRPr lang="en-US" altLang="zh-SG" sz="3600" b="1" dirty="0">
              <a:solidFill>
                <a:srgbClr val="077040"/>
              </a:solidFill>
              <a:latin typeface="+mn-lt"/>
            </a:endParaRPr>
          </a:p>
        </p:txBody>
      </p:sp>
      <p:sp>
        <p:nvSpPr>
          <p:cNvPr id="71" name="流程图: 决策 70">
            <a:extLst>
              <a:ext uri="{FF2B5EF4-FFF2-40B4-BE49-F238E27FC236}">
                <a16:creationId xmlns:a16="http://schemas.microsoft.com/office/drawing/2014/main" id="{EE372E6F-20EA-47D8-871D-77D7609CDF9C}"/>
              </a:ext>
            </a:extLst>
          </p:cNvPr>
          <p:cNvSpPr/>
          <p:nvPr/>
        </p:nvSpPr>
        <p:spPr bwMode="auto">
          <a:xfrm>
            <a:off x="3777593" y="16079126"/>
            <a:ext cx="2445544" cy="1076039"/>
          </a:xfrm>
          <a:prstGeom prst="flowChartDecision">
            <a:avLst/>
          </a:prstGeom>
          <a:solidFill>
            <a:srgbClr val="077040"/>
          </a:solidFill>
          <a:ln w="12700" cap="flat" cmpd="sng" algn="ctr">
            <a:solidFill>
              <a:schemeClr val="tx1"/>
            </a:solidFill>
            <a:prstDash val="solid"/>
            <a:round/>
            <a:headEnd type="none" w="med" len="med"/>
            <a:tailEnd type="triangle" w="med" len="med"/>
          </a:ln>
          <a:effectLst>
            <a:outerShdw dist="107763" dir="2700000" algn="ctr" rotWithShape="0">
              <a:schemeClr val="tx2"/>
            </a:outerShdw>
          </a:effectLst>
        </p:spPr>
        <p:txBody>
          <a:bodyPr vert="horz" wrap="none" lIns="0" tIns="0" rIns="0" bIns="0" numCol="1" rtlCol="0" anchor="ctr" anchorCtr="0" compatLnSpc="1">
            <a:prstTxWarp prst="textNoShape">
              <a:avLst/>
            </a:prstTxWarp>
            <a:spAutoFit/>
          </a:bodyPr>
          <a:lstStyle/>
          <a:p>
            <a:pPr marL="0" marR="0" indent="0" algn="ctr" defTabSz="914400" rtl="0" eaLnBrk="0" fontAlgn="base" latinLnBrk="0" hangingPunct="0">
              <a:lnSpc>
                <a:spcPct val="110000"/>
              </a:lnSpc>
              <a:spcBef>
                <a:spcPct val="20000"/>
              </a:spcBef>
              <a:spcAft>
                <a:spcPct val="0"/>
              </a:spcAft>
              <a:buClrTx/>
              <a:buSzTx/>
              <a:buFontTx/>
              <a:buNone/>
              <a:tabLst/>
            </a:pPr>
            <a:r>
              <a:rPr lang="en-US" altLang="zh-SG" sz="3200" dirty="0">
                <a:solidFill>
                  <a:schemeClr val="bg1"/>
                </a:solidFill>
                <a:latin typeface="+mn-lt"/>
              </a:rPr>
              <a:t>Power?</a:t>
            </a:r>
            <a:endParaRPr kumimoji="0" lang="zh-SG" altLang="en-US" sz="3200" b="0" i="0" u="none" strike="noStrike" cap="none" normalizeH="0" baseline="0" dirty="0">
              <a:ln>
                <a:noFill/>
              </a:ln>
              <a:solidFill>
                <a:schemeClr val="bg1"/>
              </a:solidFill>
              <a:effectLst/>
              <a:latin typeface="+mn-lt"/>
            </a:endParaRPr>
          </a:p>
        </p:txBody>
      </p:sp>
      <p:cxnSp>
        <p:nvCxnSpPr>
          <p:cNvPr id="72" name="直接箭头连接符 71">
            <a:extLst>
              <a:ext uri="{FF2B5EF4-FFF2-40B4-BE49-F238E27FC236}">
                <a16:creationId xmlns:a16="http://schemas.microsoft.com/office/drawing/2014/main" id="{091591C0-3A71-4C9A-A6E4-45ABE90104D6}"/>
              </a:ext>
            </a:extLst>
          </p:cNvPr>
          <p:cNvCxnSpPr/>
          <p:nvPr/>
        </p:nvCxnSpPr>
        <p:spPr bwMode="auto">
          <a:xfrm>
            <a:off x="5000365" y="15459616"/>
            <a:ext cx="0" cy="457200"/>
          </a:xfrm>
          <a:prstGeom prst="straightConnector1">
            <a:avLst/>
          </a:prstGeom>
          <a:solidFill>
            <a:schemeClr val="accent1"/>
          </a:solidFill>
          <a:ln w="12700" cap="flat" cmpd="sng" algn="ctr">
            <a:solidFill>
              <a:schemeClr val="tx1"/>
            </a:solidFill>
            <a:prstDash val="solid"/>
            <a:round/>
            <a:headEnd type="none" w="med" len="med"/>
            <a:tailEnd type="triangle"/>
          </a:ln>
          <a:effectLst>
            <a:outerShdw dist="107763" dir="2700000" algn="ctr" rotWithShape="0">
              <a:schemeClr val="tx2"/>
            </a:outerShdw>
          </a:effectLst>
        </p:spPr>
      </p:cxnSp>
      <p:sp>
        <p:nvSpPr>
          <p:cNvPr id="73" name="流程图: 准备 72">
            <a:extLst>
              <a:ext uri="{FF2B5EF4-FFF2-40B4-BE49-F238E27FC236}">
                <a16:creationId xmlns:a16="http://schemas.microsoft.com/office/drawing/2014/main" id="{7F93FB5E-A637-4B1A-9E8B-66F2D55A1E30}"/>
              </a:ext>
            </a:extLst>
          </p:cNvPr>
          <p:cNvSpPr/>
          <p:nvPr/>
        </p:nvSpPr>
        <p:spPr bwMode="auto">
          <a:xfrm>
            <a:off x="4187260" y="14734905"/>
            <a:ext cx="1626208" cy="541687"/>
          </a:xfrm>
          <a:prstGeom prst="flowChartPreparation">
            <a:avLst/>
          </a:prstGeom>
          <a:solidFill>
            <a:srgbClr val="077040"/>
          </a:solidFill>
          <a:ln w="12700" cap="flat" cmpd="sng" algn="ctr">
            <a:solidFill>
              <a:schemeClr val="tx1"/>
            </a:solidFill>
            <a:prstDash val="solid"/>
            <a:round/>
            <a:headEnd type="none" w="med" len="med"/>
            <a:tailEnd type="triangle" w="med" len="med"/>
          </a:ln>
          <a:effectLst>
            <a:outerShdw dist="107763" dir="2700000" algn="ctr" rotWithShape="0">
              <a:schemeClr val="tx2"/>
            </a:outerShdw>
          </a:effectLst>
        </p:spPr>
        <p:txBody>
          <a:bodyPr vert="horz" wrap="none" lIns="0" tIns="0" rIns="0" bIns="0" numCol="1" rtlCol="0" anchor="ctr" anchorCtr="0" compatLnSpc="1">
            <a:prstTxWarp prst="textNoShape">
              <a:avLst/>
            </a:prstTxWarp>
            <a:spAutoFit/>
          </a:bodyPr>
          <a:lstStyle/>
          <a:p>
            <a:pPr marL="0" marR="0" indent="0" algn="ctr" defTabSz="914400" rtl="0" eaLnBrk="0" fontAlgn="base" latinLnBrk="0" hangingPunct="0">
              <a:lnSpc>
                <a:spcPct val="110000"/>
              </a:lnSpc>
              <a:spcBef>
                <a:spcPct val="20000"/>
              </a:spcBef>
              <a:spcAft>
                <a:spcPct val="0"/>
              </a:spcAft>
              <a:buClrTx/>
              <a:buSzTx/>
              <a:buFontTx/>
              <a:buNone/>
              <a:tabLst/>
            </a:pPr>
            <a:r>
              <a:rPr kumimoji="0" lang="en-US" altLang="zh-SG" sz="3200" b="0" i="0" u="none" strike="noStrike" cap="none" normalizeH="0" baseline="0" dirty="0">
                <a:ln>
                  <a:noFill/>
                </a:ln>
                <a:solidFill>
                  <a:schemeClr val="bg1"/>
                </a:solidFill>
                <a:effectLst/>
                <a:latin typeface="+mn-lt"/>
                <a:cs typeface="Times New Roman" pitchFamily="18" charset="0"/>
              </a:rPr>
              <a:t>Begin</a:t>
            </a:r>
            <a:endParaRPr kumimoji="0" lang="zh-SG" altLang="en-US" sz="3200" b="0" i="0" u="none" strike="noStrike" cap="none" normalizeH="0" baseline="0" dirty="0">
              <a:ln>
                <a:noFill/>
              </a:ln>
              <a:solidFill>
                <a:schemeClr val="bg1"/>
              </a:solidFill>
              <a:effectLst/>
              <a:latin typeface="+mn-lt"/>
              <a:cs typeface="Times New Roman" pitchFamily="18" charset="0"/>
            </a:endParaRPr>
          </a:p>
        </p:txBody>
      </p:sp>
      <p:cxnSp>
        <p:nvCxnSpPr>
          <p:cNvPr id="74" name="直接箭头连接符 73">
            <a:extLst>
              <a:ext uri="{FF2B5EF4-FFF2-40B4-BE49-F238E27FC236}">
                <a16:creationId xmlns:a16="http://schemas.microsoft.com/office/drawing/2014/main" id="{7A8BF4DC-B0D3-414E-A54A-FA7A6BA6AC08}"/>
              </a:ext>
            </a:extLst>
          </p:cNvPr>
          <p:cNvCxnSpPr/>
          <p:nvPr/>
        </p:nvCxnSpPr>
        <p:spPr bwMode="auto">
          <a:xfrm>
            <a:off x="5000364" y="17427258"/>
            <a:ext cx="0" cy="506437"/>
          </a:xfrm>
          <a:prstGeom prst="straightConnector1">
            <a:avLst/>
          </a:prstGeom>
          <a:solidFill>
            <a:schemeClr val="accent1"/>
          </a:solidFill>
          <a:ln w="12700" cap="flat" cmpd="sng" algn="ctr">
            <a:solidFill>
              <a:schemeClr val="tx1"/>
            </a:solidFill>
            <a:prstDash val="solid"/>
            <a:round/>
            <a:headEnd type="none" w="med" len="med"/>
            <a:tailEnd type="triangle"/>
          </a:ln>
          <a:effectLst>
            <a:outerShdw dist="107763" dir="2700000" algn="ctr" rotWithShape="0">
              <a:schemeClr val="tx2"/>
            </a:outerShdw>
          </a:effectLst>
        </p:spPr>
      </p:cxnSp>
      <p:sp>
        <p:nvSpPr>
          <p:cNvPr id="76" name="文本框 75">
            <a:extLst>
              <a:ext uri="{FF2B5EF4-FFF2-40B4-BE49-F238E27FC236}">
                <a16:creationId xmlns:a16="http://schemas.microsoft.com/office/drawing/2014/main" id="{23E839F7-FA30-4106-AA83-DB86FCFC6CB7}"/>
              </a:ext>
            </a:extLst>
          </p:cNvPr>
          <p:cNvSpPr txBox="1"/>
          <p:nvPr/>
        </p:nvSpPr>
        <p:spPr>
          <a:xfrm>
            <a:off x="6394837" y="16079126"/>
            <a:ext cx="874665" cy="634020"/>
          </a:xfrm>
          <a:prstGeom prst="rect">
            <a:avLst/>
          </a:prstGeom>
          <a:noFill/>
        </p:spPr>
        <p:txBody>
          <a:bodyPr wrap="square" rtlCol="0">
            <a:spAutoFit/>
          </a:bodyPr>
          <a:lstStyle/>
          <a:p>
            <a:r>
              <a:rPr lang="en-US" altLang="zh-SG" sz="3200" dirty="0">
                <a:latin typeface="+mn-lt"/>
              </a:rPr>
              <a:t>NO</a:t>
            </a:r>
            <a:endParaRPr lang="zh-SG" altLang="en-US" sz="3200" dirty="0">
              <a:latin typeface="+mn-lt"/>
            </a:endParaRPr>
          </a:p>
        </p:txBody>
      </p:sp>
      <p:sp>
        <p:nvSpPr>
          <p:cNvPr id="77" name="文本框 76">
            <a:extLst>
              <a:ext uri="{FF2B5EF4-FFF2-40B4-BE49-F238E27FC236}">
                <a16:creationId xmlns:a16="http://schemas.microsoft.com/office/drawing/2014/main" id="{92E9434A-F13C-40A9-B075-87B0019F30BE}"/>
              </a:ext>
            </a:extLst>
          </p:cNvPr>
          <p:cNvSpPr txBox="1"/>
          <p:nvPr/>
        </p:nvSpPr>
        <p:spPr>
          <a:xfrm>
            <a:off x="3871855" y="17387256"/>
            <a:ext cx="1263878" cy="634020"/>
          </a:xfrm>
          <a:prstGeom prst="rect">
            <a:avLst/>
          </a:prstGeom>
          <a:noFill/>
        </p:spPr>
        <p:txBody>
          <a:bodyPr wrap="square" rtlCol="0">
            <a:spAutoFit/>
          </a:bodyPr>
          <a:lstStyle/>
          <a:p>
            <a:r>
              <a:rPr lang="en-US" altLang="zh-SG" sz="3200" dirty="0">
                <a:latin typeface="+mn-lt"/>
              </a:rPr>
              <a:t>YES</a:t>
            </a:r>
            <a:endParaRPr lang="zh-SG" altLang="en-US" sz="3200" dirty="0">
              <a:latin typeface="+mn-lt"/>
            </a:endParaRPr>
          </a:p>
        </p:txBody>
      </p:sp>
      <p:sp>
        <p:nvSpPr>
          <p:cNvPr id="78" name="流程图: 决策 77">
            <a:extLst>
              <a:ext uri="{FF2B5EF4-FFF2-40B4-BE49-F238E27FC236}">
                <a16:creationId xmlns:a16="http://schemas.microsoft.com/office/drawing/2014/main" id="{68C8F658-04B2-4FB6-B5B3-337F9A3B1FC5}"/>
              </a:ext>
            </a:extLst>
          </p:cNvPr>
          <p:cNvSpPr/>
          <p:nvPr/>
        </p:nvSpPr>
        <p:spPr bwMode="auto">
          <a:xfrm>
            <a:off x="1873515" y="18138923"/>
            <a:ext cx="6253698" cy="2347722"/>
          </a:xfrm>
          <a:prstGeom prst="flowChartDecision">
            <a:avLst/>
          </a:prstGeom>
          <a:solidFill>
            <a:srgbClr val="077040"/>
          </a:solidFill>
          <a:ln w="12700" cap="flat" cmpd="sng" algn="ctr">
            <a:solidFill>
              <a:schemeClr val="tx1"/>
            </a:solidFill>
            <a:prstDash val="solid"/>
            <a:round/>
            <a:headEnd type="none" w="med" len="med"/>
            <a:tailEnd type="triangle" w="med" len="med"/>
          </a:ln>
          <a:effectLst>
            <a:outerShdw dist="107763" dir="2700000" algn="ctr" rotWithShape="0">
              <a:schemeClr val="tx2"/>
            </a:outerShdw>
          </a:effectLst>
        </p:spPr>
        <p:txBody>
          <a:bodyPr vert="horz"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10000"/>
              </a:lnSpc>
              <a:spcBef>
                <a:spcPct val="20000"/>
              </a:spcBef>
              <a:spcAft>
                <a:spcPct val="0"/>
              </a:spcAft>
              <a:buClrTx/>
              <a:buSzTx/>
              <a:buFontTx/>
              <a:buNone/>
              <a:tabLst/>
            </a:pPr>
            <a:r>
              <a:rPr kumimoji="0" lang="en-US" altLang="zh-SG" sz="3200" b="0" i="0" u="none" strike="noStrike" cap="none" normalizeH="0" baseline="0" dirty="0">
                <a:ln>
                  <a:noFill/>
                </a:ln>
                <a:solidFill>
                  <a:schemeClr val="bg1"/>
                </a:solidFill>
                <a:effectLst/>
                <a:latin typeface="+mn-lt"/>
                <a:cs typeface="Times New Roman" pitchFamily="18" charset="0"/>
              </a:rPr>
              <a:t>Motor </a:t>
            </a:r>
            <a:r>
              <a:rPr lang="en-US" altLang="zh-SG" sz="3200" dirty="0">
                <a:solidFill>
                  <a:schemeClr val="bg1"/>
                </a:solidFill>
                <a:latin typeface="+mn-lt"/>
              </a:rPr>
              <a:t>&amp; MicroSD</a:t>
            </a:r>
          </a:p>
          <a:p>
            <a:pPr marL="0" marR="0" indent="0" algn="ctr" defTabSz="914400" rtl="0" eaLnBrk="0" fontAlgn="base" latinLnBrk="0" hangingPunct="0">
              <a:lnSpc>
                <a:spcPct val="110000"/>
              </a:lnSpc>
              <a:spcBef>
                <a:spcPct val="20000"/>
              </a:spcBef>
              <a:spcAft>
                <a:spcPct val="0"/>
              </a:spcAft>
              <a:buClrTx/>
              <a:buSzTx/>
              <a:buFontTx/>
              <a:buNone/>
              <a:tabLst/>
            </a:pPr>
            <a:r>
              <a:rPr lang="en-US" altLang="zh-SG" sz="3200" dirty="0">
                <a:solidFill>
                  <a:schemeClr val="bg1"/>
                </a:solidFill>
                <a:latin typeface="+mn-lt"/>
              </a:rPr>
              <a:t>&amp; IMU </a:t>
            </a:r>
            <a:r>
              <a:rPr kumimoji="0" lang="en-US" altLang="zh-SG" sz="3200" b="0" i="0" u="none" strike="noStrike" cap="none" normalizeH="0" baseline="0" dirty="0">
                <a:ln>
                  <a:noFill/>
                </a:ln>
                <a:solidFill>
                  <a:schemeClr val="bg1"/>
                </a:solidFill>
                <a:effectLst/>
                <a:latin typeface="+mn-lt"/>
                <a:cs typeface="Times New Roman" pitchFamily="18" charset="0"/>
              </a:rPr>
              <a:t>Setup?</a:t>
            </a:r>
            <a:endParaRPr kumimoji="0" lang="zh-SG" altLang="en-US" sz="3200" b="0" i="0" u="none" strike="noStrike" cap="none" normalizeH="0" baseline="0" dirty="0">
              <a:ln>
                <a:noFill/>
              </a:ln>
              <a:solidFill>
                <a:schemeClr val="bg1"/>
              </a:solidFill>
              <a:effectLst/>
              <a:latin typeface="+mn-lt"/>
              <a:cs typeface="Times New Roman" pitchFamily="18" charset="0"/>
            </a:endParaRPr>
          </a:p>
        </p:txBody>
      </p:sp>
      <p:sp>
        <p:nvSpPr>
          <p:cNvPr id="79" name="文本框 78">
            <a:extLst>
              <a:ext uri="{FF2B5EF4-FFF2-40B4-BE49-F238E27FC236}">
                <a16:creationId xmlns:a16="http://schemas.microsoft.com/office/drawing/2014/main" id="{90D6DF90-0510-4637-939D-C2079B768340}"/>
              </a:ext>
            </a:extLst>
          </p:cNvPr>
          <p:cNvSpPr txBox="1"/>
          <p:nvPr/>
        </p:nvSpPr>
        <p:spPr>
          <a:xfrm>
            <a:off x="5317606" y="17143547"/>
            <a:ext cx="4292853" cy="1274195"/>
          </a:xfrm>
          <a:prstGeom prst="rect">
            <a:avLst/>
          </a:prstGeom>
          <a:noFill/>
        </p:spPr>
        <p:txBody>
          <a:bodyPr wrap="square" rtlCol="0">
            <a:spAutoFit/>
          </a:bodyPr>
          <a:lstStyle/>
          <a:p>
            <a:r>
              <a:rPr lang="en-US" altLang="zh-SG" sz="3200" dirty="0">
                <a:latin typeface="+mn-lt"/>
              </a:rPr>
              <a:t>NO</a:t>
            </a:r>
          </a:p>
          <a:p>
            <a:r>
              <a:rPr lang="en-US" altLang="zh-SG" sz="3200" dirty="0">
                <a:latin typeface="+mn-lt"/>
              </a:rPr>
              <a:t>(LED1 on &amp; 2 off)</a:t>
            </a:r>
            <a:endParaRPr lang="zh-SG" altLang="en-US" sz="3200" dirty="0">
              <a:latin typeface="+mn-lt"/>
            </a:endParaRPr>
          </a:p>
        </p:txBody>
      </p:sp>
      <p:cxnSp>
        <p:nvCxnSpPr>
          <p:cNvPr id="80" name="连接符: 肘形 79">
            <a:extLst>
              <a:ext uri="{FF2B5EF4-FFF2-40B4-BE49-F238E27FC236}">
                <a16:creationId xmlns:a16="http://schemas.microsoft.com/office/drawing/2014/main" id="{08CFB624-454A-4AE0-AF94-CD16185F8512}"/>
              </a:ext>
            </a:extLst>
          </p:cNvPr>
          <p:cNvCxnSpPr>
            <a:stCxn id="78" idx="3"/>
          </p:cNvCxnSpPr>
          <p:nvPr/>
        </p:nvCxnSpPr>
        <p:spPr bwMode="auto">
          <a:xfrm flipH="1" flipV="1">
            <a:off x="5271101" y="17704266"/>
            <a:ext cx="2856112" cy="1608518"/>
          </a:xfrm>
          <a:prstGeom prst="bentConnector3">
            <a:avLst>
              <a:gd name="adj1" fmla="val -47407"/>
            </a:avLst>
          </a:prstGeom>
          <a:solidFill>
            <a:schemeClr val="accent1"/>
          </a:solidFill>
          <a:ln w="12700" cap="flat" cmpd="sng" algn="ctr">
            <a:solidFill>
              <a:schemeClr val="tx1"/>
            </a:solidFill>
            <a:prstDash val="solid"/>
            <a:round/>
            <a:headEnd type="none" w="med" len="med"/>
            <a:tailEnd type="triangle"/>
          </a:ln>
          <a:effectLst>
            <a:outerShdw dist="107763" dir="2700000" algn="ctr" rotWithShape="0">
              <a:schemeClr val="tx2"/>
            </a:outerShdw>
          </a:effectLst>
        </p:spPr>
      </p:cxnSp>
      <p:cxnSp>
        <p:nvCxnSpPr>
          <p:cNvPr id="81" name="直接箭头连接符 80">
            <a:extLst>
              <a:ext uri="{FF2B5EF4-FFF2-40B4-BE49-F238E27FC236}">
                <a16:creationId xmlns:a16="http://schemas.microsoft.com/office/drawing/2014/main" id="{55DE238D-7ECC-404F-A6F1-C07721C633FD}"/>
              </a:ext>
            </a:extLst>
          </p:cNvPr>
          <p:cNvCxnSpPr>
            <a:cxnSpLocks/>
          </p:cNvCxnSpPr>
          <p:nvPr/>
        </p:nvCxnSpPr>
        <p:spPr bwMode="auto">
          <a:xfrm flipH="1">
            <a:off x="5000363" y="20620624"/>
            <a:ext cx="1" cy="747210"/>
          </a:xfrm>
          <a:prstGeom prst="straightConnector1">
            <a:avLst/>
          </a:prstGeom>
          <a:solidFill>
            <a:schemeClr val="accent1"/>
          </a:solidFill>
          <a:ln w="12700" cap="flat" cmpd="sng" algn="ctr">
            <a:solidFill>
              <a:schemeClr val="tx1"/>
            </a:solidFill>
            <a:prstDash val="solid"/>
            <a:round/>
            <a:headEnd type="none" w="med" len="med"/>
            <a:tailEnd type="triangle"/>
          </a:ln>
          <a:effectLst>
            <a:outerShdw dist="107763" dir="2700000" algn="ctr" rotWithShape="0">
              <a:schemeClr val="tx2"/>
            </a:outerShdw>
          </a:effectLst>
        </p:spPr>
      </p:cxnSp>
      <p:sp>
        <p:nvSpPr>
          <p:cNvPr id="82" name="文本框 81">
            <a:extLst>
              <a:ext uri="{FF2B5EF4-FFF2-40B4-BE49-F238E27FC236}">
                <a16:creationId xmlns:a16="http://schemas.microsoft.com/office/drawing/2014/main" id="{6D09E15E-DDFC-485C-B8A9-A149151583ED}"/>
              </a:ext>
            </a:extLst>
          </p:cNvPr>
          <p:cNvSpPr txBox="1"/>
          <p:nvPr/>
        </p:nvSpPr>
        <p:spPr>
          <a:xfrm>
            <a:off x="3213194" y="20733814"/>
            <a:ext cx="5379691" cy="634020"/>
          </a:xfrm>
          <a:prstGeom prst="rect">
            <a:avLst/>
          </a:prstGeom>
          <a:noFill/>
        </p:spPr>
        <p:txBody>
          <a:bodyPr wrap="square" rtlCol="0">
            <a:spAutoFit/>
          </a:bodyPr>
          <a:lstStyle/>
          <a:p>
            <a:r>
              <a:rPr lang="en-US" altLang="zh-SG" sz="3200" dirty="0">
                <a:latin typeface="+mn-lt"/>
              </a:rPr>
              <a:t>YES  (LED1 &amp; 2 off)</a:t>
            </a:r>
            <a:endParaRPr lang="zh-SG" altLang="en-US" sz="3200" dirty="0">
              <a:latin typeface="+mn-lt"/>
            </a:endParaRPr>
          </a:p>
        </p:txBody>
      </p:sp>
      <p:sp>
        <p:nvSpPr>
          <p:cNvPr id="83" name="矩形: 圆角 82">
            <a:extLst>
              <a:ext uri="{FF2B5EF4-FFF2-40B4-BE49-F238E27FC236}">
                <a16:creationId xmlns:a16="http://schemas.microsoft.com/office/drawing/2014/main" id="{69B92489-8EDA-4C76-9B6A-5DF26DC23912}"/>
              </a:ext>
            </a:extLst>
          </p:cNvPr>
          <p:cNvSpPr/>
          <p:nvPr/>
        </p:nvSpPr>
        <p:spPr bwMode="auto">
          <a:xfrm>
            <a:off x="3203342" y="21587650"/>
            <a:ext cx="3864782" cy="1227582"/>
          </a:xfrm>
          <a:prstGeom prst="roundRect">
            <a:avLst>
              <a:gd name="adj" fmla="val 7278"/>
            </a:avLst>
          </a:prstGeom>
          <a:solidFill>
            <a:srgbClr val="077040"/>
          </a:solidFill>
          <a:ln w="12700" cap="flat" cmpd="sng" algn="ctr">
            <a:solidFill>
              <a:schemeClr val="tx1"/>
            </a:solidFill>
            <a:prstDash val="solid"/>
            <a:round/>
            <a:headEnd type="none" w="med" len="med"/>
            <a:tailEnd type="triangle" w="med" len="med"/>
          </a:ln>
          <a:effectLst>
            <a:outerShdw dist="107763" dir="2700000" algn="ctr" rotWithShape="0">
              <a:schemeClr val="tx2"/>
            </a:outerShdw>
          </a:effectLst>
        </p:spPr>
        <p:txBody>
          <a:bodyPr vert="horz"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10000"/>
              </a:lnSpc>
              <a:spcBef>
                <a:spcPct val="20000"/>
              </a:spcBef>
              <a:spcAft>
                <a:spcPct val="0"/>
              </a:spcAft>
              <a:buClrTx/>
              <a:buSzTx/>
              <a:buFontTx/>
              <a:buNone/>
              <a:tabLst/>
            </a:pPr>
            <a:r>
              <a:rPr kumimoji="0" lang="en-US" altLang="zh-SG" sz="3200" b="0" i="0" u="none" strike="noStrike" cap="none" normalizeH="0" baseline="0" dirty="0">
                <a:ln>
                  <a:noFill/>
                </a:ln>
                <a:solidFill>
                  <a:schemeClr val="bg1"/>
                </a:solidFill>
                <a:effectLst/>
                <a:latin typeface="+mn-lt"/>
                <a:cs typeface="Times New Roman" pitchFamily="18" charset="0"/>
              </a:rPr>
              <a:t>LED1 &amp; 2 on for 3S</a:t>
            </a:r>
          </a:p>
          <a:p>
            <a:pPr marL="0" marR="0" indent="0" algn="ctr" defTabSz="914400" rtl="0" eaLnBrk="0" fontAlgn="base" latinLnBrk="0" hangingPunct="0">
              <a:lnSpc>
                <a:spcPct val="110000"/>
              </a:lnSpc>
              <a:spcBef>
                <a:spcPct val="20000"/>
              </a:spcBef>
              <a:spcAft>
                <a:spcPct val="0"/>
              </a:spcAft>
              <a:buClrTx/>
              <a:buSzTx/>
              <a:buFontTx/>
              <a:buNone/>
              <a:tabLst/>
            </a:pPr>
            <a:r>
              <a:rPr lang="en-US" altLang="zh-SG" sz="3200" dirty="0">
                <a:solidFill>
                  <a:schemeClr val="bg1"/>
                </a:solidFill>
                <a:latin typeface="+mn-lt"/>
              </a:rPr>
              <a:t>Start Motor</a:t>
            </a:r>
            <a:endParaRPr kumimoji="0" lang="zh-SG" altLang="en-US" sz="3200" b="0" i="0" u="none" strike="noStrike" cap="none" normalizeH="0" baseline="0" dirty="0">
              <a:ln>
                <a:noFill/>
              </a:ln>
              <a:solidFill>
                <a:schemeClr val="bg1"/>
              </a:solidFill>
              <a:effectLst/>
              <a:latin typeface="+mn-lt"/>
            </a:endParaRPr>
          </a:p>
        </p:txBody>
      </p:sp>
      <p:cxnSp>
        <p:nvCxnSpPr>
          <p:cNvPr id="84" name="直接箭头连接符 83">
            <a:extLst>
              <a:ext uri="{FF2B5EF4-FFF2-40B4-BE49-F238E27FC236}">
                <a16:creationId xmlns:a16="http://schemas.microsoft.com/office/drawing/2014/main" id="{BB2F69DA-DC2D-4A13-AEE2-C5FB8BA6F0AB}"/>
              </a:ext>
            </a:extLst>
          </p:cNvPr>
          <p:cNvCxnSpPr/>
          <p:nvPr/>
        </p:nvCxnSpPr>
        <p:spPr bwMode="auto">
          <a:xfrm>
            <a:off x="5027974" y="23068402"/>
            <a:ext cx="0" cy="726423"/>
          </a:xfrm>
          <a:prstGeom prst="straightConnector1">
            <a:avLst/>
          </a:prstGeom>
          <a:solidFill>
            <a:schemeClr val="accent1"/>
          </a:solidFill>
          <a:ln w="12700" cap="flat" cmpd="sng" algn="ctr">
            <a:solidFill>
              <a:schemeClr val="tx1"/>
            </a:solidFill>
            <a:prstDash val="solid"/>
            <a:round/>
            <a:headEnd type="none" w="med" len="med"/>
            <a:tailEnd type="triangle"/>
          </a:ln>
          <a:effectLst>
            <a:outerShdw dist="107763" dir="2700000" algn="ctr" rotWithShape="0">
              <a:schemeClr val="tx2"/>
            </a:outerShdw>
          </a:effectLst>
        </p:spPr>
      </p:cxnSp>
      <p:sp>
        <p:nvSpPr>
          <p:cNvPr id="85" name="流程图: 决策 84">
            <a:extLst>
              <a:ext uri="{FF2B5EF4-FFF2-40B4-BE49-F238E27FC236}">
                <a16:creationId xmlns:a16="http://schemas.microsoft.com/office/drawing/2014/main" id="{EE623D3F-2F4C-4087-B8CD-E20F88CD5198}"/>
              </a:ext>
            </a:extLst>
          </p:cNvPr>
          <p:cNvSpPr/>
          <p:nvPr/>
        </p:nvSpPr>
        <p:spPr bwMode="auto">
          <a:xfrm>
            <a:off x="1873520" y="26295017"/>
            <a:ext cx="6267524" cy="2269770"/>
          </a:xfrm>
          <a:prstGeom prst="flowChartDecision">
            <a:avLst/>
          </a:prstGeom>
          <a:solidFill>
            <a:srgbClr val="077040"/>
          </a:solidFill>
          <a:ln w="12700" cap="flat" cmpd="sng" algn="ctr">
            <a:solidFill>
              <a:schemeClr val="tx1"/>
            </a:solidFill>
            <a:prstDash val="solid"/>
            <a:round/>
            <a:headEnd type="none" w="med" len="med"/>
            <a:tailEnd type="triangle" w="med" len="med"/>
          </a:ln>
          <a:effectLst>
            <a:outerShdw dist="107763" dir="2700000" algn="ctr" rotWithShape="0">
              <a:schemeClr val="tx2"/>
            </a:outerShdw>
          </a:effectLst>
        </p:spPr>
        <p:txBody>
          <a:bodyPr vert="horz"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10000"/>
              </a:lnSpc>
              <a:spcBef>
                <a:spcPct val="20000"/>
              </a:spcBef>
              <a:spcAft>
                <a:spcPct val="0"/>
              </a:spcAft>
              <a:buClrTx/>
              <a:buSzTx/>
              <a:buFontTx/>
              <a:buNone/>
              <a:tabLst/>
            </a:pPr>
            <a:r>
              <a:rPr lang="en-US" altLang="zh-SG" sz="3200" dirty="0">
                <a:solidFill>
                  <a:schemeClr val="bg1"/>
                </a:solidFill>
                <a:latin typeface="+mn-lt"/>
              </a:rPr>
              <a:t>Read data string </a:t>
            </a:r>
          </a:p>
          <a:p>
            <a:pPr marL="0" marR="0" indent="0" algn="ctr" defTabSz="914400" rtl="0" eaLnBrk="0" fontAlgn="base" latinLnBrk="0" hangingPunct="0">
              <a:lnSpc>
                <a:spcPct val="110000"/>
              </a:lnSpc>
              <a:spcBef>
                <a:spcPct val="20000"/>
              </a:spcBef>
              <a:spcAft>
                <a:spcPct val="0"/>
              </a:spcAft>
              <a:buClrTx/>
              <a:buSzTx/>
              <a:buFontTx/>
              <a:buNone/>
              <a:tabLst/>
            </a:pPr>
            <a:r>
              <a:rPr lang="en-US" altLang="zh-SG" sz="3200" dirty="0">
                <a:solidFill>
                  <a:schemeClr val="bg1"/>
                </a:solidFill>
                <a:latin typeface="+mn-lt"/>
              </a:rPr>
              <a:t>A =100 times?</a:t>
            </a:r>
            <a:endParaRPr kumimoji="0" lang="en-US" altLang="zh-SG" sz="3200" b="0" i="0" u="none" strike="noStrike" cap="none" normalizeH="0" baseline="0" dirty="0">
              <a:ln>
                <a:noFill/>
              </a:ln>
              <a:solidFill>
                <a:schemeClr val="bg1"/>
              </a:solidFill>
              <a:effectLst/>
              <a:latin typeface="+mn-lt"/>
            </a:endParaRPr>
          </a:p>
        </p:txBody>
      </p:sp>
      <p:cxnSp>
        <p:nvCxnSpPr>
          <p:cNvPr id="86" name="直接箭头连接符 85">
            <a:extLst>
              <a:ext uri="{FF2B5EF4-FFF2-40B4-BE49-F238E27FC236}">
                <a16:creationId xmlns:a16="http://schemas.microsoft.com/office/drawing/2014/main" id="{D4FE25B5-9674-4F43-98BE-390E99088D4B}"/>
              </a:ext>
            </a:extLst>
          </p:cNvPr>
          <p:cNvCxnSpPr>
            <a:cxnSpLocks/>
          </p:cNvCxnSpPr>
          <p:nvPr/>
        </p:nvCxnSpPr>
        <p:spPr bwMode="auto">
          <a:xfrm>
            <a:off x="5000363" y="25516230"/>
            <a:ext cx="0" cy="643725"/>
          </a:xfrm>
          <a:prstGeom prst="straightConnector1">
            <a:avLst/>
          </a:prstGeom>
          <a:solidFill>
            <a:schemeClr val="accent1"/>
          </a:solidFill>
          <a:ln w="12700" cap="flat" cmpd="sng" algn="ctr">
            <a:solidFill>
              <a:schemeClr val="tx1"/>
            </a:solidFill>
            <a:prstDash val="solid"/>
            <a:round/>
            <a:headEnd type="none" w="med" len="med"/>
            <a:tailEnd type="triangle"/>
          </a:ln>
          <a:effectLst>
            <a:outerShdw dist="107763" dir="2700000" algn="ctr" rotWithShape="0">
              <a:schemeClr val="tx2"/>
            </a:outerShdw>
          </a:effectLst>
        </p:spPr>
      </p:cxnSp>
      <p:sp>
        <p:nvSpPr>
          <p:cNvPr id="88" name="流程图: 可选过程 87">
            <a:extLst>
              <a:ext uri="{FF2B5EF4-FFF2-40B4-BE49-F238E27FC236}">
                <a16:creationId xmlns:a16="http://schemas.microsoft.com/office/drawing/2014/main" id="{03F0608A-891D-4144-B27A-8A412A2173D5}"/>
              </a:ext>
            </a:extLst>
          </p:cNvPr>
          <p:cNvSpPr/>
          <p:nvPr/>
        </p:nvSpPr>
        <p:spPr bwMode="auto">
          <a:xfrm>
            <a:off x="3254355" y="24009811"/>
            <a:ext cx="3492017" cy="1307592"/>
          </a:xfrm>
          <a:prstGeom prst="flowChartAlternateProcess">
            <a:avLst/>
          </a:prstGeom>
          <a:solidFill>
            <a:srgbClr val="077040"/>
          </a:solidFill>
          <a:ln w="12700" cap="flat" cmpd="sng" algn="ctr">
            <a:solidFill>
              <a:schemeClr val="tx1"/>
            </a:solidFill>
            <a:prstDash val="solid"/>
            <a:round/>
            <a:headEnd type="none" w="med" len="med"/>
            <a:tailEnd type="triangle" w="med" len="med"/>
          </a:ln>
          <a:effectLst>
            <a:outerShdw dist="107763" dir="2700000" algn="ctr" rotWithShape="0">
              <a:schemeClr val="tx2"/>
            </a:outerShdw>
          </a:effectLst>
        </p:spPr>
        <p:txBody>
          <a:bodyPr vert="horz" wrap="none" lIns="0" tIns="0" rIns="0" bIns="0" numCol="1" rtlCol="0" anchor="ctr" anchorCtr="0" compatLnSpc="1">
            <a:prstTxWarp prst="textNoShape">
              <a:avLst/>
            </a:prstTxWarp>
            <a:spAutoFit/>
          </a:bodyPr>
          <a:lstStyle/>
          <a:p>
            <a:r>
              <a:rPr lang="en-US" altLang="zh-SG" sz="3200" dirty="0">
                <a:solidFill>
                  <a:schemeClr val="bg1"/>
                </a:solidFill>
                <a:latin typeface="+mn-lt"/>
              </a:rPr>
              <a:t>Read data from </a:t>
            </a:r>
          </a:p>
          <a:p>
            <a:r>
              <a:rPr lang="en-US" altLang="zh-SG" sz="3200" dirty="0">
                <a:solidFill>
                  <a:schemeClr val="bg1"/>
                </a:solidFill>
                <a:latin typeface="+mn-lt"/>
              </a:rPr>
              <a:t>IMU &amp; </a:t>
            </a:r>
            <a:r>
              <a:rPr lang="en-US" altLang="zh-SG" sz="3200" dirty="0" err="1">
                <a:solidFill>
                  <a:schemeClr val="bg1"/>
                </a:solidFill>
                <a:latin typeface="+mn-lt"/>
              </a:rPr>
              <a:t>Microphnoe</a:t>
            </a:r>
            <a:endParaRPr lang="en-US" altLang="zh-SG" sz="3200" dirty="0">
              <a:solidFill>
                <a:schemeClr val="bg1"/>
              </a:solidFill>
              <a:latin typeface="+mn-lt"/>
            </a:endParaRPr>
          </a:p>
        </p:txBody>
      </p:sp>
      <p:sp>
        <p:nvSpPr>
          <p:cNvPr id="97" name="文本框 96">
            <a:extLst>
              <a:ext uri="{FF2B5EF4-FFF2-40B4-BE49-F238E27FC236}">
                <a16:creationId xmlns:a16="http://schemas.microsoft.com/office/drawing/2014/main" id="{D711D444-13BC-4C49-8D20-5F475E116493}"/>
              </a:ext>
            </a:extLst>
          </p:cNvPr>
          <p:cNvSpPr txBox="1"/>
          <p:nvPr/>
        </p:nvSpPr>
        <p:spPr>
          <a:xfrm>
            <a:off x="1805146" y="24921452"/>
            <a:ext cx="874665" cy="634020"/>
          </a:xfrm>
          <a:prstGeom prst="rect">
            <a:avLst/>
          </a:prstGeom>
          <a:noFill/>
        </p:spPr>
        <p:txBody>
          <a:bodyPr wrap="square" rtlCol="0">
            <a:spAutoFit/>
          </a:bodyPr>
          <a:lstStyle/>
          <a:p>
            <a:r>
              <a:rPr lang="en-US" altLang="zh-SG" sz="3200" dirty="0">
                <a:latin typeface="+mn-lt"/>
              </a:rPr>
              <a:t>NO</a:t>
            </a:r>
            <a:endParaRPr lang="zh-SG" altLang="en-US" sz="3200" dirty="0">
              <a:latin typeface="+mn-lt"/>
            </a:endParaRPr>
          </a:p>
        </p:txBody>
      </p:sp>
      <p:cxnSp>
        <p:nvCxnSpPr>
          <p:cNvPr id="99" name="直接箭头连接符 98">
            <a:extLst>
              <a:ext uri="{FF2B5EF4-FFF2-40B4-BE49-F238E27FC236}">
                <a16:creationId xmlns:a16="http://schemas.microsoft.com/office/drawing/2014/main" id="{0C73A238-E3AE-40BD-A9E5-AA0C7D5BC0B4}"/>
              </a:ext>
            </a:extLst>
          </p:cNvPr>
          <p:cNvCxnSpPr/>
          <p:nvPr/>
        </p:nvCxnSpPr>
        <p:spPr bwMode="auto">
          <a:xfrm>
            <a:off x="5000363" y="28734343"/>
            <a:ext cx="0" cy="633046"/>
          </a:xfrm>
          <a:prstGeom prst="straightConnector1">
            <a:avLst/>
          </a:prstGeom>
          <a:solidFill>
            <a:schemeClr val="accent1"/>
          </a:solidFill>
          <a:ln w="12700" cap="flat" cmpd="sng" algn="ctr">
            <a:solidFill>
              <a:schemeClr val="tx1"/>
            </a:solidFill>
            <a:prstDash val="solid"/>
            <a:round/>
            <a:headEnd type="none" w="med" len="med"/>
            <a:tailEnd type="triangle"/>
          </a:ln>
          <a:effectLst>
            <a:outerShdw dist="107763" dir="2700000" algn="ctr" rotWithShape="0">
              <a:schemeClr val="tx2"/>
            </a:outerShdw>
          </a:effectLst>
        </p:spPr>
      </p:cxnSp>
      <p:sp>
        <p:nvSpPr>
          <p:cNvPr id="102" name="流程图: 决策 101">
            <a:extLst>
              <a:ext uri="{FF2B5EF4-FFF2-40B4-BE49-F238E27FC236}">
                <a16:creationId xmlns:a16="http://schemas.microsoft.com/office/drawing/2014/main" id="{8FBF27ED-5168-4112-9CBA-CA782516ED49}"/>
              </a:ext>
            </a:extLst>
          </p:cNvPr>
          <p:cNvSpPr/>
          <p:nvPr/>
        </p:nvSpPr>
        <p:spPr bwMode="auto">
          <a:xfrm>
            <a:off x="2226787" y="29554077"/>
            <a:ext cx="5740533" cy="2347722"/>
          </a:xfrm>
          <a:prstGeom prst="flowChartDecision">
            <a:avLst/>
          </a:prstGeom>
          <a:solidFill>
            <a:srgbClr val="077040"/>
          </a:solidFill>
          <a:ln w="12700" cap="flat" cmpd="sng" algn="ctr">
            <a:solidFill>
              <a:schemeClr val="tx1"/>
            </a:solidFill>
            <a:prstDash val="solid"/>
            <a:round/>
            <a:headEnd type="none" w="med" len="med"/>
            <a:tailEnd type="triangle" w="med" len="med"/>
          </a:ln>
          <a:effectLst>
            <a:outerShdw dist="107763" dir="2700000" algn="ctr" rotWithShape="0">
              <a:schemeClr val="tx2"/>
            </a:outerShdw>
          </a:effectLst>
        </p:spPr>
        <p:txBody>
          <a:bodyPr vert="horz" wrap="none" lIns="0" tIns="0" rIns="0" bIns="0" numCol="1" rtlCol="0" anchor="ctr" anchorCtr="0" compatLnSpc="1">
            <a:prstTxWarp prst="textNoShape">
              <a:avLst/>
            </a:prstTxWarp>
            <a:spAutoFit/>
          </a:bodyPr>
          <a:lstStyle/>
          <a:p>
            <a:pPr marL="0" marR="0" indent="0" algn="ctr" defTabSz="914400" rtl="0" eaLnBrk="0" fontAlgn="base" latinLnBrk="0" hangingPunct="0">
              <a:lnSpc>
                <a:spcPct val="110000"/>
              </a:lnSpc>
              <a:spcBef>
                <a:spcPct val="20000"/>
              </a:spcBef>
              <a:spcAft>
                <a:spcPct val="0"/>
              </a:spcAft>
              <a:buClrTx/>
              <a:buSzTx/>
              <a:buFontTx/>
              <a:buNone/>
              <a:tabLst/>
            </a:pPr>
            <a:r>
              <a:rPr kumimoji="0" lang="en-US" altLang="zh-SG" sz="3200" b="0" i="0" u="none" strike="noStrike" cap="none" normalizeH="0" baseline="0" dirty="0">
                <a:ln>
                  <a:noFill/>
                </a:ln>
                <a:solidFill>
                  <a:schemeClr val="bg1"/>
                </a:solidFill>
                <a:effectLst/>
                <a:latin typeface="+mn-lt"/>
                <a:cs typeface="Times New Roman" pitchFamily="18" charset="0"/>
              </a:rPr>
              <a:t>Writing data into </a:t>
            </a:r>
          </a:p>
          <a:p>
            <a:pPr marL="0" marR="0" indent="0" algn="ctr" defTabSz="914400" rtl="0" eaLnBrk="0" fontAlgn="base" latinLnBrk="0" hangingPunct="0">
              <a:lnSpc>
                <a:spcPct val="110000"/>
              </a:lnSpc>
              <a:spcBef>
                <a:spcPct val="20000"/>
              </a:spcBef>
              <a:spcAft>
                <a:spcPct val="0"/>
              </a:spcAft>
              <a:buClrTx/>
              <a:buSzTx/>
              <a:buFontTx/>
              <a:buNone/>
              <a:tabLst/>
            </a:pPr>
            <a:r>
              <a:rPr kumimoji="0" lang="en-US" altLang="zh-SG" sz="3200" b="0" i="0" u="none" strike="noStrike" cap="none" normalizeH="0" baseline="0" dirty="0">
                <a:ln>
                  <a:noFill/>
                </a:ln>
                <a:solidFill>
                  <a:schemeClr val="bg1"/>
                </a:solidFill>
                <a:effectLst/>
                <a:latin typeface="+mn-lt"/>
                <a:cs typeface="Times New Roman" pitchFamily="18" charset="0"/>
              </a:rPr>
              <a:t>SD card?</a:t>
            </a:r>
            <a:endParaRPr kumimoji="0" lang="zh-SG" altLang="en-US" sz="3200" b="0" i="0" u="none" strike="noStrike" cap="none" normalizeH="0" baseline="0" dirty="0">
              <a:ln>
                <a:noFill/>
              </a:ln>
              <a:solidFill>
                <a:schemeClr val="bg1"/>
              </a:solidFill>
              <a:effectLst/>
              <a:latin typeface="+mn-lt"/>
              <a:cs typeface="Times New Roman" pitchFamily="18" charset="0"/>
            </a:endParaRPr>
          </a:p>
        </p:txBody>
      </p:sp>
      <p:sp>
        <p:nvSpPr>
          <p:cNvPr id="103" name="文本框 102">
            <a:extLst>
              <a:ext uri="{FF2B5EF4-FFF2-40B4-BE49-F238E27FC236}">
                <a16:creationId xmlns:a16="http://schemas.microsoft.com/office/drawing/2014/main" id="{93A144E7-3D59-4332-9A1D-3A0407AD6B6C}"/>
              </a:ext>
            </a:extLst>
          </p:cNvPr>
          <p:cNvSpPr txBox="1"/>
          <p:nvPr/>
        </p:nvSpPr>
        <p:spPr>
          <a:xfrm>
            <a:off x="3966014" y="28733369"/>
            <a:ext cx="1169719" cy="634020"/>
          </a:xfrm>
          <a:prstGeom prst="rect">
            <a:avLst/>
          </a:prstGeom>
          <a:noFill/>
        </p:spPr>
        <p:txBody>
          <a:bodyPr wrap="square" rtlCol="0">
            <a:spAutoFit/>
          </a:bodyPr>
          <a:lstStyle/>
          <a:p>
            <a:r>
              <a:rPr lang="en-US" altLang="zh-SG" sz="3200" dirty="0">
                <a:latin typeface="+mn-lt"/>
              </a:rPr>
              <a:t>YES</a:t>
            </a:r>
            <a:endParaRPr lang="zh-SG" altLang="en-US" sz="3200" dirty="0">
              <a:latin typeface="+mn-lt"/>
            </a:endParaRPr>
          </a:p>
        </p:txBody>
      </p:sp>
      <p:cxnSp>
        <p:nvCxnSpPr>
          <p:cNvPr id="109" name="连接符: 肘形 108">
            <a:extLst>
              <a:ext uri="{FF2B5EF4-FFF2-40B4-BE49-F238E27FC236}">
                <a16:creationId xmlns:a16="http://schemas.microsoft.com/office/drawing/2014/main" id="{5E13B82B-F1B6-4D1A-884F-99921810D407}"/>
              </a:ext>
            </a:extLst>
          </p:cNvPr>
          <p:cNvCxnSpPr>
            <a:cxnSpLocks/>
          </p:cNvCxnSpPr>
          <p:nvPr/>
        </p:nvCxnSpPr>
        <p:spPr bwMode="auto">
          <a:xfrm rot="5400000" flipH="1" flipV="1">
            <a:off x="6989553" y="28453197"/>
            <a:ext cx="3547337" cy="1002149"/>
          </a:xfrm>
          <a:prstGeom prst="bentConnector3">
            <a:avLst>
              <a:gd name="adj1" fmla="val 451"/>
            </a:avLst>
          </a:prstGeom>
          <a:solidFill>
            <a:schemeClr val="accent1"/>
          </a:solidFill>
          <a:ln w="12700" cap="flat" cmpd="sng" algn="ctr">
            <a:solidFill>
              <a:schemeClr val="tx1"/>
            </a:solidFill>
            <a:prstDash val="solid"/>
            <a:round/>
            <a:headEnd type="none" w="med" len="med"/>
            <a:tailEnd type="triangle"/>
          </a:ln>
          <a:effectLst>
            <a:outerShdw dist="107763" dir="2700000" algn="ctr" rotWithShape="0">
              <a:schemeClr val="tx2"/>
            </a:outerShdw>
          </a:effectLst>
        </p:spPr>
      </p:cxnSp>
      <p:sp>
        <p:nvSpPr>
          <p:cNvPr id="111" name="流程图: 可选过程 110">
            <a:extLst>
              <a:ext uri="{FF2B5EF4-FFF2-40B4-BE49-F238E27FC236}">
                <a16:creationId xmlns:a16="http://schemas.microsoft.com/office/drawing/2014/main" id="{198F2B47-F9EC-45E4-9C60-D93E2C362A2E}"/>
              </a:ext>
            </a:extLst>
          </p:cNvPr>
          <p:cNvSpPr/>
          <p:nvPr/>
        </p:nvSpPr>
        <p:spPr bwMode="auto">
          <a:xfrm>
            <a:off x="8761607" y="26443165"/>
            <a:ext cx="968224" cy="599313"/>
          </a:xfrm>
          <a:prstGeom prst="flowChartAlternateProcess">
            <a:avLst/>
          </a:prstGeom>
          <a:solidFill>
            <a:srgbClr val="077040"/>
          </a:solidFill>
          <a:ln w="12700" cap="flat" cmpd="sng" algn="ctr">
            <a:solidFill>
              <a:schemeClr val="tx1"/>
            </a:solidFill>
            <a:prstDash val="solid"/>
            <a:round/>
            <a:headEnd type="none" w="med" len="med"/>
            <a:tailEnd type="triangle" w="med" len="med"/>
          </a:ln>
          <a:effectLst>
            <a:outerShdw dist="107763" dir="2700000" algn="ctr" rotWithShape="0">
              <a:schemeClr val="tx2"/>
            </a:outerShdw>
          </a:effectLst>
        </p:spPr>
        <p:txBody>
          <a:bodyPr vert="horz" wrap="none" lIns="0" tIns="0" rIns="0" bIns="0" numCol="1" rtlCol="0" anchor="ctr" anchorCtr="0" compatLnSpc="1">
            <a:prstTxWarp prst="textNoShape">
              <a:avLst/>
            </a:prstTxWarp>
            <a:spAutoFit/>
          </a:bodyPr>
          <a:lstStyle/>
          <a:p>
            <a:pPr marL="0" marR="0" indent="0" algn="ctr" defTabSz="914400" rtl="0" eaLnBrk="0" fontAlgn="base" latinLnBrk="0" hangingPunct="0">
              <a:lnSpc>
                <a:spcPct val="110000"/>
              </a:lnSpc>
              <a:spcBef>
                <a:spcPct val="20000"/>
              </a:spcBef>
              <a:spcAft>
                <a:spcPct val="0"/>
              </a:spcAft>
              <a:buClrTx/>
              <a:buSzTx/>
              <a:buFontTx/>
              <a:buNone/>
              <a:tabLst/>
            </a:pPr>
            <a:r>
              <a:rPr kumimoji="0" lang="en-US" altLang="zh-SG" sz="3200" b="0" i="0" u="none" strike="noStrike" cap="none" normalizeH="0" baseline="0" dirty="0">
                <a:ln>
                  <a:noFill/>
                </a:ln>
                <a:solidFill>
                  <a:schemeClr val="bg1"/>
                </a:solidFill>
                <a:effectLst/>
                <a:latin typeface="+mn-lt"/>
                <a:cs typeface="Times New Roman" pitchFamily="18" charset="0"/>
              </a:rPr>
              <a:t>A = 0</a:t>
            </a:r>
            <a:endParaRPr kumimoji="0" lang="zh-SG" altLang="en-US" sz="3200" b="0" i="0" u="none" strike="noStrike" cap="none" normalizeH="0" baseline="0" dirty="0">
              <a:ln>
                <a:noFill/>
              </a:ln>
              <a:solidFill>
                <a:schemeClr val="bg1"/>
              </a:solidFill>
              <a:effectLst/>
              <a:latin typeface="+mn-lt"/>
              <a:cs typeface="Times New Roman" pitchFamily="18" charset="0"/>
            </a:endParaRPr>
          </a:p>
        </p:txBody>
      </p:sp>
      <p:cxnSp>
        <p:nvCxnSpPr>
          <p:cNvPr id="113" name="连接符: 肘形 112">
            <a:extLst>
              <a:ext uri="{FF2B5EF4-FFF2-40B4-BE49-F238E27FC236}">
                <a16:creationId xmlns:a16="http://schemas.microsoft.com/office/drawing/2014/main" id="{F269B3CE-D820-41D7-BCCD-0BDF6E10176E}"/>
              </a:ext>
            </a:extLst>
          </p:cNvPr>
          <p:cNvCxnSpPr>
            <a:cxnSpLocks/>
          </p:cNvCxnSpPr>
          <p:nvPr/>
        </p:nvCxnSpPr>
        <p:spPr bwMode="auto">
          <a:xfrm rot="10800000">
            <a:off x="5439980" y="23431620"/>
            <a:ext cx="3824316" cy="2867794"/>
          </a:xfrm>
          <a:prstGeom prst="bentConnector3">
            <a:avLst>
              <a:gd name="adj1" fmla="val 54"/>
            </a:avLst>
          </a:prstGeom>
          <a:solidFill>
            <a:schemeClr val="accent1"/>
          </a:solidFill>
          <a:ln w="12700" cap="flat" cmpd="sng" algn="ctr">
            <a:solidFill>
              <a:schemeClr val="tx1"/>
            </a:solidFill>
            <a:prstDash val="solid"/>
            <a:round/>
            <a:headEnd type="none" w="med" len="med"/>
            <a:tailEnd type="triangle"/>
          </a:ln>
          <a:effectLst>
            <a:outerShdw dist="107763" dir="2700000" algn="ctr" rotWithShape="0">
              <a:schemeClr val="tx2"/>
            </a:outerShdw>
          </a:effectLst>
        </p:spPr>
      </p:cxnSp>
      <p:cxnSp>
        <p:nvCxnSpPr>
          <p:cNvPr id="118" name="连接符: 肘形 117">
            <a:extLst>
              <a:ext uri="{FF2B5EF4-FFF2-40B4-BE49-F238E27FC236}">
                <a16:creationId xmlns:a16="http://schemas.microsoft.com/office/drawing/2014/main" id="{8AFDF3AC-27BB-4443-B8B7-50C4C204355B}"/>
              </a:ext>
            </a:extLst>
          </p:cNvPr>
          <p:cNvCxnSpPr>
            <a:cxnSpLocks/>
            <a:stCxn id="85" idx="1"/>
          </p:cNvCxnSpPr>
          <p:nvPr/>
        </p:nvCxnSpPr>
        <p:spPr bwMode="auto">
          <a:xfrm rot="10800000" flipH="1">
            <a:off x="1873520" y="23431620"/>
            <a:ext cx="2991908" cy="3998283"/>
          </a:xfrm>
          <a:prstGeom prst="bentConnector4">
            <a:avLst>
              <a:gd name="adj1" fmla="val -7641"/>
              <a:gd name="adj2" fmla="val 99988"/>
            </a:avLst>
          </a:prstGeom>
          <a:solidFill>
            <a:schemeClr val="accent1"/>
          </a:solidFill>
          <a:ln w="12700" cap="flat" cmpd="sng" algn="ctr">
            <a:solidFill>
              <a:schemeClr val="tx1"/>
            </a:solidFill>
            <a:prstDash val="solid"/>
            <a:round/>
            <a:headEnd type="none" w="med" len="med"/>
            <a:tailEnd type="triangle"/>
          </a:ln>
          <a:effectLst>
            <a:outerShdw dist="107763" dir="2700000" algn="ctr" rotWithShape="0">
              <a:schemeClr val="tx2"/>
            </a:outerShdw>
          </a:effectLst>
        </p:spPr>
      </p:cxnSp>
      <p:sp>
        <p:nvSpPr>
          <p:cNvPr id="130" name="文本框 129">
            <a:extLst>
              <a:ext uri="{FF2B5EF4-FFF2-40B4-BE49-F238E27FC236}">
                <a16:creationId xmlns:a16="http://schemas.microsoft.com/office/drawing/2014/main" id="{8193DADF-06D1-46FB-A46A-5DB7FAFCE425}"/>
              </a:ext>
            </a:extLst>
          </p:cNvPr>
          <p:cNvSpPr txBox="1"/>
          <p:nvPr/>
        </p:nvSpPr>
        <p:spPr>
          <a:xfrm>
            <a:off x="8113936" y="30093918"/>
            <a:ext cx="1261420" cy="634020"/>
          </a:xfrm>
          <a:prstGeom prst="rect">
            <a:avLst/>
          </a:prstGeom>
          <a:noFill/>
        </p:spPr>
        <p:txBody>
          <a:bodyPr wrap="square" rtlCol="0">
            <a:spAutoFit/>
          </a:bodyPr>
          <a:lstStyle/>
          <a:p>
            <a:r>
              <a:rPr lang="en-US" altLang="zh-SG" sz="3200" dirty="0">
                <a:latin typeface="+mn-lt"/>
              </a:rPr>
              <a:t>YES</a:t>
            </a:r>
            <a:endParaRPr lang="zh-SG" altLang="en-US" sz="3200" dirty="0">
              <a:latin typeface="+mn-lt"/>
            </a:endParaRPr>
          </a:p>
        </p:txBody>
      </p:sp>
      <p:cxnSp>
        <p:nvCxnSpPr>
          <p:cNvPr id="144" name="直接箭头连接符 143">
            <a:extLst>
              <a:ext uri="{FF2B5EF4-FFF2-40B4-BE49-F238E27FC236}">
                <a16:creationId xmlns:a16="http://schemas.microsoft.com/office/drawing/2014/main" id="{C2C2C189-52FE-4F46-8E19-14661F5192ED}"/>
              </a:ext>
            </a:extLst>
          </p:cNvPr>
          <p:cNvCxnSpPr/>
          <p:nvPr/>
        </p:nvCxnSpPr>
        <p:spPr bwMode="auto">
          <a:xfrm>
            <a:off x="5097054" y="32113318"/>
            <a:ext cx="0" cy="619760"/>
          </a:xfrm>
          <a:prstGeom prst="straightConnector1">
            <a:avLst/>
          </a:prstGeom>
          <a:solidFill>
            <a:schemeClr val="accent1"/>
          </a:solidFill>
          <a:ln w="12700" cap="flat" cmpd="sng" algn="ctr">
            <a:solidFill>
              <a:schemeClr val="tx1"/>
            </a:solidFill>
            <a:prstDash val="solid"/>
            <a:round/>
            <a:headEnd type="none" w="med" len="med"/>
            <a:tailEnd type="triangle"/>
          </a:ln>
          <a:effectLst>
            <a:outerShdw dist="107763" dir="2700000" algn="ctr" rotWithShape="0">
              <a:schemeClr val="tx2"/>
            </a:outerShdw>
          </a:effectLst>
        </p:spPr>
      </p:cxnSp>
      <p:sp>
        <p:nvSpPr>
          <p:cNvPr id="145" name="文本框 144">
            <a:extLst>
              <a:ext uri="{FF2B5EF4-FFF2-40B4-BE49-F238E27FC236}">
                <a16:creationId xmlns:a16="http://schemas.microsoft.com/office/drawing/2014/main" id="{EB401C41-5675-475F-8CE3-971563866FF1}"/>
              </a:ext>
            </a:extLst>
          </p:cNvPr>
          <p:cNvSpPr txBox="1"/>
          <p:nvPr/>
        </p:nvSpPr>
        <p:spPr>
          <a:xfrm>
            <a:off x="4101382" y="32125809"/>
            <a:ext cx="1169719" cy="634020"/>
          </a:xfrm>
          <a:prstGeom prst="rect">
            <a:avLst/>
          </a:prstGeom>
          <a:noFill/>
        </p:spPr>
        <p:txBody>
          <a:bodyPr wrap="square" rtlCol="0">
            <a:spAutoFit/>
          </a:bodyPr>
          <a:lstStyle/>
          <a:p>
            <a:r>
              <a:rPr lang="en-US" altLang="zh-SG" sz="3200" dirty="0">
                <a:latin typeface="+mn-lt"/>
              </a:rPr>
              <a:t>NO</a:t>
            </a:r>
            <a:endParaRPr lang="zh-SG" altLang="en-US" sz="3200" dirty="0">
              <a:latin typeface="+mn-lt"/>
            </a:endParaRPr>
          </a:p>
        </p:txBody>
      </p:sp>
      <p:sp>
        <p:nvSpPr>
          <p:cNvPr id="146" name="流程图: 可选过程 145">
            <a:extLst>
              <a:ext uri="{FF2B5EF4-FFF2-40B4-BE49-F238E27FC236}">
                <a16:creationId xmlns:a16="http://schemas.microsoft.com/office/drawing/2014/main" id="{B9B77A67-B0E0-4C55-841B-6EA8FDD576BF}"/>
              </a:ext>
            </a:extLst>
          </p:cNvPr>
          <p:cNvSpPr/>
          <p:nvPr/>
        </p:nvSpPr>
        <p:spPr bwMode="auto">
          <a:xfrm>
            <a:off x="3871855" y="32957088"/>
            <a:ext cx="2556068" cy="1307592"/>
          </a:xfrm>
          <a:prstGeom prst="flowChartAlternateProcess">
            <a:avLst/>
          </a:prstGeom>
          <a:solidFill>
            <a:srgbClr val="077040"/>
          </a:solidFill>
          <a:ln w="12700" cap="flat" cmpd="sng" algn="ctr">
            <a:solidFill>
              <a:schemeClr val="tx1"/>
            </a:solidFill>
            <a:prstDash val="solid"/>
            <a:round/>
            <a:headEnd type="none" w="med" len="med"/>
            <a:tailEnd type="triangle" w="med" len="med"/>
          </a:ln>
          <a:effectLst>
            <a:outerShdw dist="107763" dir="2700000" algn="ctr" rotWithShape="0">
              <a:schemeClr val="tx2"/>
            </a:outerShdw>
          </a:effectLst>
        </p:spPr>
        <p:txBody>
          <a:bodyPr vert="horz" wrap="none" lIns="0" tIns="0" rIns="0" bIns="0" numCol="1" rtlCol="0" anchor="ctr" anchorCtr="0" compatLnSpc="1">
            <a:prstTxWarp prst="textNoShape">
              <a:avLst/>
            </a:prstTxWarp>
            <a:spAutoFit/>
          </a:bodyPr>
          <a:lstStyle/>
          <a:p>
            <a:pPr marL="0" marR="0" indent="0" algn="ctr" defTabSz="914400" rtl="0" eaLnBrk="0" fontAlgn="base" latinLnBrk="0" hangingPunct="0">
              <a:lnSpc>
                <a:spcPct val="110000"/>
              </a:lnSpc>
              <a:spcBef>
                <a:spcPct val="20000"/>
              </a:spcBef>
              <a:spcAft>
                <a:spcPct val="0"/>
              </a:spcAft>
              <a:buClrTx/>
              <a:buSzTx/>
              <a:buFontTx/>
              <a:buNone/>
              <a:tabLst/>
            </a:pPr>
            <a:r>
              <a:rPr kumimoji="0" lang="en-US" altLang="zh-SG" sz="3200" b="0" i="0" u="none" strike="noStrike" cap="none" normalizeH="0" baseline="0" dirty="0">
                <a:ln>
                  <a:noFill/>
                </a:ln>
                <a:solidFill>
                  <a:schemeClr val="bg1"/>
                </a:solidFill>
                <a:effectLst/>
                <a:latin typeface="+mn-lt"/>
                <a:cs typeface="Times New Roman" pitchFamily="18" charset="0"/>
              </a:rPr>
              <a:t>Stop Motor</a:t>
            </a:r>
          </a:p>
          <a:p>
            <a:pPr marL="0" marR="0" indent="0" algn="ctr" defTabSz="914400" rtl="0" eaLnBrk="0" fontAlgn="base" latinLnBrk="0" hangingPunct="0">
              <a:lnSpc>
                <a:spcPct val="110000"/>
              </a:lnSpc>
              <a:spcBef>
                <a:spcPct val="20000"/>
              </a:spcBef>
              <a:spcAft>
                <a:spcPct val="0"/>
              </a:spcAft>
              <a:buClrTx/>
              <a:buSzTx/>
              <a:buFontTx/>
              <a:buNone/>
              <a:tabLst/>
            </a:pPr>
            <a:r>
              <a:rPr lang="en-US" altLang="zh-SG" sz="3200" dirty="0">
                <a:solidFill>
                  <a:schemeClr val="bg1"/>
                </a:solidFill>
                <a:latin typeface="+mn-lt"/>
              </a:rPr>
              <a:t>LED1 </a:t>
            </a:r>
            <a:r>
              <a:rPr lang="en-US" altLang="zh-CN" sz="3200" dirty="0">
                <a:solidFill>
                  <a:schemeClr val="bg1"/>
                </a:solidFill>
                <a:latin typeface="+mn-lt"/>
              </a:rPr>
              <a:t>&amp; 2 on </a:t>
            </a:r>
            <a:endParaRPr kumimoji="0" lang="zh-SG" altLang="en-US" sz="3200" b="0" i="0" u="none" strike="noStrike" cap="none" normalizeH="0" baseline="0" dirty="0">
              <a:ln>
                <a:noFill/>
              </a:ln>
              <a:solidFill>
                <a:schemeClr val="bg1"/>
              </a:solidFill>
              <a:effectLst/>
              <a:latin typeface="+mn-lt"/>
            </a:endParaRPr>
          </a:p>
        </p:txBody>
      </p:sp>
      <p:sp>
        <p:nvSpPr>
          <p:cNvPr id="147" name="流程图: 准备 146">
            <a:extLst>
              <a:ext uri="{FF2B5EF4-FFF2-40B4-BE49-F238E27FC236}">
                <a16:creationId xmlns:a16="http://schemas.microsoft.com/office/drawing/2014/main" id="{BEAD990F-68F9-420C-BE89-78BD45B25407}"/>
              </a:ext>
            </a:extLst>
          </p:cNvPr>
          <p:cNvSpPr/>
          <p:nvPr/>
        </p:nvSpPr>
        <p:spPr bwMode="auto">
          <a:xfrm>
            <a:off x="4255327" y="35049125"/>
            <a:ext cx="1700609" cy="541687"/>
          </a:xfrm>
          <a:prstGeom prst="flowChartPreparation">
            <a:avLst/>
          </a:prstGeom>
          <a:solidFill>
            <a:srgbClr val="077040"/>
          </a:solidFill>
          <a:ln w="12700" cap="flat" cmpd="sng" algn="ctr">
            <a:solidFill>
              <a:schemeClr val="tx1"/>
            </a:solidFill>
            <a:prstDash val="solid"/>
            <a:round/>
            <a:headEnd type="none" w="med" len="med"/>
            <a:tailEnd type="triangle" w="med" len="med"/>
          </a:ln>
          <a:effectLst>
            <a:outerShdw dist="107763" dir="2700000" algn="ctr" rotWithShape="0">
              <a:schemeClr val="tx2"/>
            </a:outerShdw>
          </a:effectLst>
        </p:spPr>
        <p:txBody>
          <a:bodyPr vert="horz" wrap="none" lIns="0" tIns="0" rIns="0" bIns="0" numCol="1" rtlCol="0" anchor="ctr" anchorCtr="0" compatLnSpc="1">
            <a:prstTxWarp prst="textNoShape">
              <a:avLst/>
            </a:prstTxWarp>
            <a:spAutoFit/>
          </a:bodyPr>
          <a:lstStyle/>
          <a:p>
            <a:pPr marL="0" marR="0" indent="0" algn="ctr" defTabSz="914400" rtl="0" eaLnBrk="0" fontAlgn="base" latinLnBrk="0" hangingPunct="0">
              <a:lnSpc>
                <a:spcPct val="110000"/>
              </a:lnSpc>
              <a:spcBef>
                <a:spcPct val="20000"/>
              </a:spcBef>
              <a:spcAft>
                <a:spcPct val="0"/>
              </a:spcAft>
              <a:buClrTx/>
              <a:buSzTx/>
              <a:buFontTx/>
              <a:buNone/>
              <a:tabLst/>
            </a:pPr>
            <a:r>
              <a:rPr lang="en-US" altLang="zh-SG" sz="3200" dirty="0">
                <a:solidFill>
                  <a:schemeClr val="bg1"/>
                </a:solidFill>
                <a:latin typeface="+mn-lt"/>
              </a:rPr>
              <a:t>Finish</a:t>
            </a:r>
            <a:endParaRPr kumimoji="0" lang="zh-SG" altLang="en-US" sz="3200" b="0" i="0" u="none" strike="noStrike" cap="none" normalizeH="0" baseline="0" dirty="0">
              <a:ln>
                <a:noFill/>
              </a:ln>
              <a:solidFill>
                <a:schemeClr val="bg1"/>
              </a:solidFill>
              <a:effectLst/>
              <a:latin typeface="+mn-lt"/>
            </a:endParaRPr>
          </a:p>
        </p:txBody>
      </p:sp>
      <p:cxnSp>
        <p:nvCxnSpPr>
          <p:cNvPr id="149" name="直接箭头连接符 148">
            <a:extLst>
              <a:ext uri="{FF2B5EF4-FFF2-40B4-BE49-F238E27FC236}">
                <a16:creationId xmlns:a16="http://schemas.microsoft.com/office/drawing/2014/main" id="{A39582C0-4D4E-4285-A533-25EE34DD7A7D}"/>
              </a:ext>
            </a:extLst>
          </p:cNvPr>
          <p:cNvCxnSpPr/>
          <p:nvPr/>
        </p:nvCxnSpPr>
        <p:spPr bwMode="auto">
          <a:xfrm>
            <a:off x="5149889" y="34444263"/>
            <a:ext cx="0" cy="457200"/>
          </a:xfrm>
          <a:prstGeom prst="straightConnector1">
            <a:avLst/>
          </a:prstGeom>
          <a:solidFill>
            <a:schemeClr val="accent1"/>
          </a:solidFill>
          <a:ln w="12700" cap="flat" cmpd="sng" algn="ctr">
            <a:solidFill>
              <a:schemeClr val="tx1"/>
            </a:solidFill>
            <a:prstDash val="solid"/>
            <a:round/>
            <a:headEnd type="none" w="med" len="med"/>
            <a:tailEnd type="triangle"/>
          </a:ln>
          <a:effectLst>
            <a:outerShdw dist="107763" dir="2700000" algn="ctr" rotWithShape="0">
              <a:schemeClr val="tx2"/>
            </a:outerShdw>
          </a:effectLst>
        </p:spPr>
      </p:cxnSp>
      <p:cxnSp>
        <p:nvCxnSpPr>
          <p:cNvPr id="151" name="连接符: 肘形 150">
            <a:extLst>
              <a:ext uri="{FF2B5EF4-FFF2-40B4-BE49-F238E27FC236}">
                <a16:creationId xmlns:a16="http://schemas.microsoft.com/office/drawing/2014/main" id="{99E0BD52-B6F6-42B9-9AB5-15F904DF271F}"/>
              </a:ext>
            </a:extLst>
          </p:cNvPr>
          <p:cNvCxnSpPr/>
          <p:nvPr/>
        </p:nvCxnSpPr>
        <p:spPr bwMode="auto">
          <a:xfrm rot="10800000">
            <a:off x="5207013" y="15688216"/>
            <a:ext cx="1220910" cy="985688"/>
          </a:xfrm>
          <a:prstGeom prst="bentConnector3">
            <a:avLst>
              <a:gd name="adj1" fmla="val -71134"/>
            </a:avLst>
          </a:prstGeom>
          <a:solidFill>
            <a:schemeClr val="accent1"/>
          </a:solidFill>
          <a:ln w="12700" cap="flat" cmpd="sng" algn="ctr">
            <a:solidFill>
              <a:schemeClr val="tx1"/>
            </a:solidFill>
            <a:prstDash val="solid"/>
            <a:round/>
            <a:headEnd type="none" w="med" len="med"/>
            <a:tailEnd type="triangle"/>
          </a:ln>
          <a:effectLst>
            <a:outerShdw dist="107763" dir="2700000" algn="ctr" rotWithShape="0">
              <a:schemeClr val="tx2"/>
            </a:outerShdw>
          </a:effectLst>
        </p:spPr>
      </p:cxnSp>
      <p:pic>
        <p:nvPicPr>
          <p:cNvPr id="15" name="图片 14" descr="图片包含 电子产品, 电路&#10;&#10;已生成极高可信度的说明">
            <a:extLst>
              <a:ext uri="{FF2B5EF4-FFF2-40B4-BE49-F238E27FC236}">
                <a16:creationId xmlns:a16="http://schemas.microsoft.com/office/drawing/2014/main" id="{DC476253-5F34-45C3-B979-3CA441736801}"/>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46380" y1="40426" x2="46380" y2="40426"/>
                        <a14:foregroundMark x1="21840" y1="69558" x2="33006" y2="52373"/>
                        <a14:foregroundMark x1="33006" y1="52373" x2="18405" y2="49264"/>
                        <a14:foregroundMark x1="18405" y1="49264" x2="16700" y2="65895"/>
                        <a14:foregroundMark x1="19145" y1="68949" x2="22209" y2="69558"/>
                        <a14:foregroundMark x1="50429" y1="50736" x2="41963" y2="32897"/>
                        <a14:foregroundMark x1="41963" y1="32897" x2="54479" y2="23077"/>
                        <a14:foregroundMark x1="54479" y1="23077" x2="58650" y2="44517"/>
                        <a14:foregroundMark x1="58650" y1="44517" x2="48098" y2="43535"/>
                        <a14:foregroundMark x1="63558" y1="42717" x2="65276" y2="36170"/>
                        <a14:foregroundMark x1="66380" y1="42390" x2="63313" y2="35352"/>
                        <a14:foregroundMark x1="53865" y1="45172" x2="40245" y2="51882"/>
                        <a14:foregroundMark x1="40245" y1="51882" x2="33252" y2="33879"/>
                        <a14:foregroundMark x1="33252" y1="33879" x2="48589" y2="18985"/>
                        <a14:foregroundMark x1="48589" y1="18985" x2="62699" y2="23895"/>
                        <a14:foregroundMark x1="62699" y1="23895" x2="51043" y2="47300"/>
                        <a14:foregroundMark x1="25767" y1="73322" x2="21779" y2="72239"/>
                        <a14:foregroundMark x1="13260" y1="66841" x2="20000" y2="53355"/>
                        <a14:foregroundMark x1="20000" y1="53355" x2="25276" y2="74141"/>
                        <a14:foregroundMark x1="25276" y1="74141" x2="24049" y2="73977"/>
                        <a14:foregroundMark x1="48344" y1="39935" x2="53497" y2="33715"/>
                        <a14:foregroundMark x1="30429" y1="41080" x2="34724" y2="44681"/>
                        <a14:foregroundMark x1="68344" y1="34370" x2="67239" y2="34697"/>
                        <a14:foregroundMark x1="72270" y1="62029" x2="71534" y2="64321"/>
                        <a14:foregroundMark x1="14356" y1="66612" x2="20736" y2="72013"/>
                        <a14:foregroundMark x1="44049" y1="35188" x2="49325" y2="29951"/>
                        <a14:backgroundMark x1="7975" y1="38953" x2="7975" y2="38953"/>
                        <a14:backgroundMark x1="18233" y1="75370" x2="20000" y2="77578"/>
                        <a14:backgroundMark x1="12270" y1="67921" x2="12844" y2="68638"/>
                      </a14:backgroundRemoval>
                    </a14:imgEffect>
                  </a14:imgLayer>
                </a14:imgProps>
              </a:ext>
              <a:ext uri="{28A0092B-C50C-407E-A947-70E740481C1C}">
                <a14:useLocalDpi xmlns:a14="http://schemas.microsoft.com/office/drawing/2010/main" val="0"/>
              </a:ext>
            </a:extLst>
          </a:blip>
          <a:stretch>
            <a:fillRect/>
          </a:stretch>
        </p:blipFill>
        <p:spPr>
          <a:xfrm rot="2479979">
            <a:off x="23643634" y="15394229"/>
            <a:ext cx="3261110" cy="2445833"/>
          </a:xfrm>
          <a:prstGeom prst="rect">
            <a:avLst/>
          </a:prstGeom>
          <a:effectLst>
            <a:softEdge rad="12700"/>
          </a:effectLst>
        </p:spPr>
      </p:pic>
      <p:pic>
        <p:nvPicPr>
          <p:cNvPr id="23" name="图片 22">
            <a:extLst>
              <a:ext uri="{FF2B5EF4-FFF2-40B4-BE49-F238E27FC236}">
                <a16:creationId xmlns:a16="http://schemas.microsoft.com/office/drawing/2014/main" id="{149618C3-4FD9-443D-BE3C-FFF28CD28FA1}"/>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2396" b="78906" l="29883" r="77930">
                        <a14:foregroundMark x1="39551" y1="48307" x2="40918" y2="35026"/>
                        <a14:foregroundMark x1="38965" y1="36849" x2="39941" y2="27344"/>
                        <a14:foregroundMark x1="39941" y1="27344" x2="42480" y2="36719"/>
                        <a14:foregroundMark x1="42480" y1="36719" x2="40820" y2="27865"/>
                        <a14:foregroundMark x1="40820" y1="27865" x2="40723" y2="28125"/>
                        <a14:foregroundMark x1="39551" y1="26823" x2="40430" y2="27083"/>
                        <a14:foregroundMark x1="40625" y1="24219" x2="44043" y2="37630"/>
                        <a14:foregroundMark x1="39941" y1="24219" x2="39941" y2="25521"/>
                        <a14:foregroundMark x1="39746" y1="22526" x2="39941" y2="25781"/>
                        <a14:foregroundMark x1="39941" y1="22396" x2="40527" y2="26693"/>
                        <a14:foregroundMark x1="40137" y1="78906" x2="40527" y2="67057"/>
                        <a14:foregroundMark x1="46289" y1="61979" x2="46289" y2="58724"/>
                        <a14:backgroundMark x1="52734" y1="72396" x2="47070" y2="69271"/>
                        <a14:backgroundMark x1="49219" y1="67708" x2="56152" y2="66797"/>
                        <a14:backgroundMark x1="56152" y1="66797" x2="64844" y2="66797"/>
                      </a14:backgroundRemoval>
                    </a14:imgEffect>
                  </a14:imgLayer>
                </a14:imgProps>
              </a:ext>
              <a:ext uri="{28A0092B-C50C-407E-A947-70E740481C1C}">
                <a14:useLocalDpi xmlns:a14="http://schemas.microsoft.com/office/drawing/2010/main" val="0"/>
              </a:ext>
            </a:extLst>
          </a:blip>
          <a:srcRect l="24100" t="17855" r="15888" b="14025"/>
          <a:stretch/>
        </p:blipFill>
        <p:spPr>
          <a:xfrm>
            <a:off x="21389408" y="14836660"/>
            <a:ext cx="3057062" cy="2602572"/>
          </a:xfrm>
          <a:prstGeom prst="rect">
            <a:avLst/>
          </a:prstGeom>
        </p:spPr>
      </p:pic>
      <p:pic>
        <p:nvPicPr>
          <p:cNvPr id="25" name="图片 24">
            <a:extLst>
              <a:ext uri="{FF2B5EF4-FFF2-40B4-BE49-F238E27FC236}">
                <a16:creationId xmlns:a16="http://schemas.microsoft.com/office/drawing/2014/main" id="{2202BC58-74F9-42F9-8333-5F4112DD6A6F}"/>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20000" b="80667" l="8167" r="90000">
                        <a14:foregroundMark x1="8333" y1="20667" x2="10000" y2="50667"/>
                        <a14:foregroundMark x1="10000" y1="50667" x2="6167" y2="64500"/>
                        <a14:foregroundMark x1="6167" y1="64500" x2="12333" y2="77333"/>
                        <a14:foregroundMark x1="12333" y1="77333" x2="28167" y2="77500"/>
                        <a14:foregroundMark x1="28167" y1="77500" x2="73167" y2="73167"/>
                        <a14:foregroundMark x1="73167" y1="73167" x2="88667" y2="73333"/>
                        <a14:foregroundMark x1="88667" y1="73333" x2="89667" y2="37500"/>
                        <a14:foregroundMark x1="89667" y1="37500" x2="81167" y2="23000"/>
                        <a14:foregroundMark x1="81167" y1="23000" x2="8667" y2="22333"/>
                        <a14:foregroundMark x1="12667" y1="27500" x2="13000" y2="70000"/>
                        <a14:foregroundMark x1="9833" y1="78833" x2="18833" y2="78667"/>
                        <a14:foregroundMark x1="84833" y1="23167" x2="84833" y2="23167"/>
                        <a14:foregroundMark x1="34667" y1="74500" x2="34667" y2="74500"/>
                        <a14:foregroundMark x1="8333" y1="46667" x2="8333" y2="46667"/>
                        <a14:foregroundMark x1="8333" y1="45333" x2="8333" y2="45333"/>
                        <a14:foregroundMark x1="20833" y1="58833" x2="20833" y2="58833"/>
                        <a14:foregroundMark x1="21500" y1="69167" x2="21500" y2="69167"/>
                        <a14:foregroundMark x1="9167" y1="72667" x2="9167" y2="72667"/>
                        <a14:foregroundMark x1="8500" y1="72167" x2="8500" y2="72167"/>
                        <a14:foregroundMark x1="8333" y1="80667" x2="8333" y2="80667"/>
                        <a14:foregroundMark x1="19167" y1="58667" x2="19167" y2="58667"/>
                        <a14:foregroundMark x1="80333" y1="54333" x2="80333" y2="54333"/>
                        <a14:foregroundMark x1="79000" y1="54333" x2="79000" y2="54333"/>
                        <a14:foregroundMark x1="28667" y1="66500" x2="28667" y2="66500"/>
                        <a14:foregroundMark x1="30000" y1="67167" x2="30000" y2="67167"/>
                      </a14:backgroundRemoval>
                    </a14:imgEffect>
                  </a14:imgLayer>
                </a14:imgProps>
              </a:ext>
              <a:ext uri="{28A0092B-C50C-407E-A947-70E740481C1C}">
                <a14:useLocalDpi xmlns:a14="http://schemas.microsoft.com/office/drawing/2010/main" val="0"/>
              </a:ext>
            </a:extLst>
          </a:blip>
          <a:srcRect t="12684" b="14104"/>
          <a:stretch/>
        </p:blipFill>
        <p:spPr>
          <a:xfrm rot="426624">
            <a:off x="25364781" y="15033081"/>
            <a:ext cx="1089730" cy="797818"/>
          </a:xfrm>
          <a:prstGeom prst="rect">
            <a:avLst/>
          </a:prstGeom>
        </p:spPr>
      </p:pic>
      <p:pic>
        <p:nvPicPr>
          <p:cNvPr id="21" name="图片 20" descr="图片包含 蓝色, 地板, 桌布&#10;&#10;已生成高可信度的说明">
            <a:extLst>
              <a:ext uri="{FF2B5EF4-FFF2-40B4-BE49-F238E27FC236}">
                <a16:creationId xmlns:a16="http://schemas.microsoft.com/office/drawing/2014/main" id="{C8A4BB8C-0CCD-4243-8DA8-CB9184B689C3}"/>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16621" b="79396" l="22165" r="76289">
                        <a14:foregroundMark x1="24124" y1="36951" x2="24124" y2="36951"/>
                        <a14:foregroundMark x1="22371" y1="34753" x2="22371" y2="34753"/>
                        <a14:foregroundMark x1="47216" y1="16621" x2="47216" y2="16621"/>
                        <a14:foregroundMark x1="73918" y1="57830" x2="73918" y2="57830"/>
                        <a14:foregroundMark x1="51649" y1="79396" x2="51649" y2="79396"/>
                        <a14:foregroundMark x1="76289" y1="58929" x2="76289" y2="58929"/>
                      </a14:backgroundRemoval>
                    </a14:imgEffect>
                  </a14:imgLayer>
                </a14:imgProps>
              </a:ext>
              <a:ext uri="{28A0092B-C50C-407E-A947-70E740481C1C}">
                <a14:useLocalDpi xmlns:a14="http://schemas.microsoft.com/office/drawing/2010/main" val="0"/>
              </a:ext>
            </a:extLst>
          </a:blip>
          <a:srcRect l="19892" t="10421" r="21549" b="14798"/>
          <a:stretch/>
        </p:blipFill>
        <p:spPr>
          <a:xfrm rot="19066747">
            <a:off x="23772651" y="14602300"/>
            <a:ext cx="1407056" cy="1348583"/>
          </a:xfrm>
          <a:prstGeom prst="rect">
            <a:avLst/>
          </a:prstGeom>
          <a:effectLst>
            <a:softEdge rad="31750"/>
          </a:effectLst>
        </p:spPr>
      </p:pic>
      <p:sp>
        <p:nvSpPr>
          <p:cNvPr id="172" name="Rectangle 51">
            <a:extLst>
              <a:ext uri="{FF2B5EF4-FFF2-40B4-BE49-F238E27FC236}">
                <a16:creationId xmlns:a16="http://schemas.microsoft.com/office/drawing/2014/main" id="{45C1B4EF-6C03-41A3-9731-53251838A135}"/>
              </a:ext>
            </a:extLst>
          </p:cNvPr>
          <p:cNvSpPr>
            <a:spLocks noChangeArrowheads="1"/>
          </p:cNvSpPr>
          <p:nvPr/>
        </p:nvSpPr>
        <p:spPr bwMode="auto">
          <a:xfrm>
            <a:off x="21035239" y="22201441"/>
            <a:ext cx="8140700" cy="431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656" tIns="38328" rIns="76656" bIns="38328">
            <a:spAutoFit/>
          </a:bodyPr>
          <a:lstStyle>
            <a:lvl1pPr>
              <a:defRPr sz="7500">
                <a:solidFill>
                  <a:schemeClr val="tx1"/>
                </a:solidFill>
                <a:latin typeface="Calibri" panose="020F0502020204030204" pitchFamily="34" charset="0"/>
              </a:defRPr>
            </a:lvl1pPr>
            <a:lvl2pPr marL="742950" indent="-285750">
              <a:defRPr sz="7500">
                <a:solidFill>
                  <a:schemeClr val="tx1"/>
                </a:solidFill>
                <a:latin typeface="Calibri" panose="020F0502020204030204" pitchFamily="34" charset="0"/>
              </a:defRPr>
            </a:lvl2pPr>
            <a:lvl3pPr marL="1143000" indent="-228600">
              <a:defRPr sz="7500">
                <a:solidFill>
                  <a:schemeClr val="tx1"/>
                </a:solidFill>
                <a:latin typeface="Calibri" panose="020F0502020204030204" pitchFamily="34" charset="0"/>
              </a:defRPr>
            </a:lvl3pPr>
            <a:lvl4pPr marL="1600200" indent="-228600">
              <a:defRPr sz="7500">
                <a:solidFill>
                  <a:schemeClr val="tx1"/>
                </a:solidFill>
                <a:latin typeface="Calibri" panose="020F0502020204030204" pitchFamily="34" charset="0"/>
              </a:defRPr>
            </a:lvl4pPr>
            <a:lvl5pPr marL="2057400" indent="-228600">
              <a:defRPr sz="7500">
                <a:solidFill>
                  <a:schemeClr val="tx1"/>
                </a:solidFill>
                <a:latin typeface="Calibri" panose="020F0502020204030204" pitchFamily="34" charset="0"/>
              </a:defRPr>
            </a:lvl5pPr>
            <a:lvl6pPr marL="2514600" indent="-228600" defTabSz="3813175" eaLnBrk="0" fontAlgn="base" hangingPunct="0">
              <a:spcBef>
                <a:spcPct val="0"/>
              </a:spcBef>
              <a:spcAft>
                <a:spcPct val="0"/>
              </a:spcAft>
              <a:defRPr sz="7500">
                <a:solidFill>
                  <a:schemeClr val="tx1"/>
                </a:solidFill>
                <a:latin typeface="Calibri" panose="020F0502020204030204" pitchFamily="34" charset="0"/>
              </a:defRPr>
            </a:lvl6pPr>
            <a:lvl7pPr marL="2971800" indent="-228600" defTabSz="3813175" eaLnBrk="0" fontAlgn="base" hangingPunct="0">
              <a:spcBef>
                <a:spcPct val="0"/>
              </a:spcBef>
              <a:spcAft>
                <a:spcPct val="0"/>
              </a:spcAft>
              <a:defRPr sz="7500">
                <a:solidFill>
                  <a:schemeClr val="tx1"/>
                </a:solidFill>
                <a:latin typeface="Calibri" panose="020F0502020204030204" pitchFamily="34" charset="0"/>
              </a:defRPr>
            </a:lvl7pPr>
            <a:lvl8pPr marL="3429000" indent="-228600" defTabSz="3813175" eaLnBrk="0" fontAlgn="base" hangingPunct="0">
              <a:spcBef>
                <a:spcPct val="0"/>
              </a:spcBef>
              <a:spcAft>
                <a:spcPct val="0"/>
              </a:spcAft>
              <a:defRPr sz="7500">
                <a:solidFill>
                  <a:schemeClr val="tx1"/>
                </a:solidFill>
                <a:latin typeface="Calibri" panose="020F0502020204030204" pitchFamily="34" charset="0"/>
              </a:defRPr>
            </a:lvl8pPr>
            <a:lvl9pPr marL="3886200" indent="-228600" defTabSz="3813175" eaLnBrk="0" fontAlgn="base" hangingPunct="0">
              <a:spcBef>
                <a:spcPct val="0"/>
              </a:spcBef>
              <a:spcAft>
                <a:spcPct val="0"/>
              </a:spcAft>
              <a:defRPr sz="7500">
                <a:solidFill>
                  <a:schemeClr val="tx1"/>
                </a:solidFill>
                <a:latin typeface="Calibri" panose="020F0502020204030204" pitchFamily="34" charset="0"/>
              </a:defRPr>
            </a:lvl9pPr>
          </a:lstStyle>
          <a:p>
            <a:pPr algn="l" eaLnBrk="1" hangingPunct="1"/>
            <a:r>
              <a:rPr lang="en-US" altLang="zh-CN" sz="2200" i="1" dirty="0"/>
              <a:t>3D model of </a:t>
            </a:r>
            <a:r>
              <a:rPr lang="en-US" altLang="zh-CN" sz="2200" i="1" dirty="0" err="1"/>
              <a:t>swimrobot</a:t>
            </a:r>
            <a:endParaRPr lang="en-US" altLang="zh-SG" sz="2200" i="1" dirty="0"/>
          </a:p>
        </p:txBody>
      </p:sp>
      <p:sp>
        <p:nvSpPr>
          <p:cNvPr id="179" name="TextBox 29">
            <a:extLst>
              <a:ext uri="{FF2B5EF4-FFF2-40B4-BE49-F238E27FC236}">
                <a16:creationId xmlns:a16="http://schemas.microsoft.com/office/drawing/2014/main" id="{D1815A12-8F94-4B2A-BD52-438F4B8E8D51}"/>
              </a:ext>
            </a:extLst>
          </p:cNvPr>
          <p:cNvSpPr txBox="1">
            <a:spLocks noChangeArrowheads="1"/>
          </p:cNvSpPr>
          <p:nvPr/>
        </p:nvSpPr>
        <p:spPr bwMode="auto">
          <a:xfrm>
            <a:off x="10748865" y="28879668"/>
            <a:ext cx="9869488" cy="1476375"/>
          </a:xfrm>
          <a:prstGeom prst="rect">
            <a:avLst/>
          </a:prstGeom>
          <a:solidFill>
            <a:srgbClr val="077040"/>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229968" tIns="229968" rIns="229968" bIns="229968" anchor="ctr"/>
          <a:lstStyle/>
          <a:p>
            <a:pPr algn="ctr" defTabSz="3814328" eaLnBrk="1" fontAlgn="auto" hangingPunct="1">
              <a:spcBef>
                <a:spcPts val="0"/>
              </a:spcBef>
              <a:spcAft>
                <a:spcPts val="0"/>
              </a:spcAft>
              <a:defRPr/>
            </a:pPr>
            <a:r>
              <a:rPr lang="en-US" sz="5400" b="1" dirty="0">
                <a:solidFill>
                  <a:schemeClr val="lt1"/>
                </a:solidFill>
                <a:latin typeface="+mn-lt"/>
                <a:ea typeface="Ageone" charset="0"/>
                <a:cs typeface="Ageone" charset="0"/>
              </a:rPr>
              <a:t>Conclusions</a:t>
            </a:r>
          </a:p>
        </p:txBody>
      </p:sp>
      <p:sp>
        <p:nvSpPr>
          <p:cNvPr id="180" name="TextBox 37">
            <a:extLst>
              <a:ext uri="{FF2B5EF4-FFF2-40B4-BE49-F238E27FC236}">
                <a16:creationId xmlns:a16="http://schemas.microsoft.com/office/drawing/2014/main" id="{F82F5A91-0242-44B1-AC73-28D273B189C4}"/>
              </a:ext>
            </a:extLst>
          </p:cNvPr>
          <p:cNvSpPr txBox="1">
            <a:spLocks noChangeArrowheads="1"/>
          </p:cNvSpPr>
          <p:nvPr/>
        </p:nvSpPr>
        <p:spPr bwMode="auto">
          <a:xfrm>
            <a:off x="10777236" y="30660573"/>
            <a:ext cx="9841117" cy="115628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229968" tIns="229968" rIns="229968" bIns="229968">
            <a:spAutoFit/>
          </a:bodyPr>
          <a:lstStyle/>
          <a:p>
            <a:pPr algn="just" eaLnBrk="1" hangingPunct="1">
              <a:spcBef>
                <a:spcPct val="50000"/>
              </a:spcBef>
            </a:pPr>
            <a:r>
              <a:rPr lang="en-US" altLang="zh-CN" sz="3600" b="1" dirty="0">
                <a:solidFill>
                  <a:srgbClr val="077040"/>
                </a:solidFill>
                <a:latin typeface="+mn-lt"/>
                <a:cs typeface="Arial" panose="020B0604020202020204" pitchFamily="34" charset="0"/>
              </a:rPr>
              <a:t>Power consumption</a:t>
            </a:r>
          </a:p>
          <a:p>
            <a:pPr algn="just" eaLnBrk="1" hangingPunct="1">
              <a:spcBef>
                <a:spcPct val="50000"/>
              </a:spcBef>
            </a:pPr>
            <a:r>
              <a:rPr lang="en-US" altLang="zh-CN" sz="3200" dirty="0">
                <a:latin typeface="+mn-lt"/>
                <a:cs typeface="Arial" panose="020B0604020202020204" pitchFamily="34" charset="0"/>
              </a:rPr>
              <a:t>The motor consumes a lot of energies, a 600mAh battery can only support for 30 minis as the motor is running at a maximum speed.</a:t>
            </a:r>
          </a:p>
          <a:p>
            <a:pPr algn="just" eaLnBrk="1" hangingPunct="1">
              <a:spcBef>
                <a:spcPct val="50000"/>
              </a:spcBef>
            </a:pPr>
            <a:endParaRPr lang="en-US" altLang="zh-CN" sz="2800" dirty="0">
              <a:latin typeface="+mn-lt"/>
              <a:cs typeface="Arial" panose="020B0604020202020204" pitchFamily="34" charset="0"/>
            </a:endParaRPr>
          </a:p>
          <a:p>
            <a:pPr algn="just" eaLnBrk="1" hangingPunct="1">
              <a:spcBef>
                <a:spcPct val="50000"/>
              </a:spcBef>
            </a:pPr>
            <a:r>
              <a:rPr lang="en-US" altLang="zh-CN" sz="3600" b="1" dirty="0">
                <a:solidFill>
                  <a:srgbClr val="077040"/>
                </a:solidFill>
                <a:latin typeface="+mn-lt"/>
                <a:cs typeface="Arial" panose="020B0604020202020204" pitchFamily="34" charset="0"/>
              </a:rPr>
              <a:t>Motor</a:t>
            </a:r>
          </a:p>
          <a:p>
            <a:pPr algn="just" eaLnBrk="1" hangingPunct="1">
              <a:spcBef>
                <a:spcPct val="50000"/>
              </a:spcBef>
            </a:pPr>
            <a:r>
              <a:rPr lang="en-US" altLang="zh-CN" sz="3200" dirty="0">
                <a:latin typeface="+mn-lt"/>
                <a:cs typeface="Arial" panose="020B0604020202020204" pitchFamily="34" charset="0"/>
              </a:rPr>
              <a:t>This type of motor is perfect for small devices which require going deep into the water. This motor also provides adjustable forward and backward thrust. This force can be used to break the clogging pipes.</a:t>
            </a:r>
          </a:p>
          <a:p>
            <a:pPr algn="just" eaLnBrk="1" hangingPunct="1">
              <a:spcBef>
                <a:spcPct val="50000"/>
              </a:spcBef>
            </a:pPr>
            <a:endParaRPr lang="en-US" altLang="zh-CN" sz="2800" dirty="0">
              <a:latin typeface="+mn-lt"/>
              <a:cs typeface="Arial" panose="020B0604020202020204" pitchFamily="34" charset="0"/>
            </a:endParaRPr>
          </a:p>
          <a:p>
            <a:pPr algn="just" eaLnBrk="1" hangingPunct="1">
              <a:spcBef>
                <a:spcPct val="50000"/>
              </a:spcBef>
            </a:pPr>
            <a:r>
              <a:rPr lang="en-US" altLang="zh-CN" sz="3600" b="1" dirty="0">
                <a:solidFill>
                  <a:srgbClr val="077040"/>
                </a:solidFill>
                <a:latin typeface="+mn-lt"/>
                <a:cs typeface="Arial" panose="020B0604020202020204" pitchFamily="34" charset="0"/>
              </a:rPr>
              <a:t>Data processing</a:t>
            </a:r>
          </a:p>
          <a:p>
            <a:pPr algn="just" eaLnBrk="1" hangingPunct="1">
              <a:spcBef>
                <a:spcPct val="50000"/>
              </a:spcBef>
            </a:pPr>
            <a:r>
              <a:rPr lang="en-US" altLang="zh-CN" sz="3200" dirty="0">
                <a:latin typeface="+mn-lt"/>
                <a:cs typeface="Arial" panose="020B0604020202020204" pitchFamily="34" charset="0"/>
              </a:rPr>
              <a:t>There is some conflict between IO interfaces, which causes the unstable of data collection. The time used in writing data into SD card when getting 100 groups of data, may cause lost one or two groups of data. However, the influence to the position detection can be eliminated.</a:t>
            </a:r>
          </a:p>
        </p:txBody>
      </p:sp>
      <p:sp>
        <p:nvSpPr>
          <p:cNvPr id="181" name="Text Box 24">
            <a:extLst>
              <a:ext uri="{FF2B5EF4-FFF2-40B4-BE49-F238E27FC236}">
                <a16:creationId xmlns:a16="http://schemas.microsoft.com/office/drawing/2014/main" id="{94243860-7EF2-40A4-B35F-12672F618C02}"/>
              </a:ext>
            </a:extLst>
          </p:cNvPr>
          <p:cNvSpPr txBox="1">
            <a:spLocks noChangeArrowheads="1"/>
          </p:cNvSpPr>
          <p:nvPr/>
        </p:nvSpPr>
        <p:spPr bwMode="auto">
          <a:xfrm>
            <a:off x="20863922" y="28872994"/>
            <a:ext cx="8620814" cy="1483049"/>
          </a:xfrm>
          <a:prstGeom prst="rect">
            <a:avLst/>
          </a:prstGeom>
          <a:solidFill>
            <a:srgbClr val="07704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96865" tIns="198433" rIns="396865" bIns="198433"/>
          <a:lstStyle>
            <a:lvl1pPr>
              <a:defRPr sz="7500">
                <a:solidFill>
                  <a:schemeClr val="tx1"/>
                </a:solidFill>
                <a:latin typeface="Calibri" panose="020F0502020204030204" pitchFamily="34" charset="0"/>
              </a:defRPr>
            </a:lvl1pPr>
            <a:lvl2pPr marL="742950" indent="-285750">
              <a:defRPr sz="7500">
                <a:solidFill>
                  <a:schemeClr val="tx1"/>
                </a:solidFill>
                <a:latin typeface="Calibri" panose="020F0502020204030204" pitchFamily="34" charset="0"/>
              </a:defRPr>
            </a:lvl2pPr>
            <a:lvl3pPr marL="1143000" indent="-228600">
              <a:defRPr sz="7500">
                <a:solidFill>
                  <a:schemeClr val="tx1"/>
                </a:solidFill>
                <a:latin typeface="Calibri" panose="020F0502020204030204" pitchFamily="34" charset="0"/>
              </a:defRPr>
            </a:lvl3pPr>
            <a:lvl4pPr marL="1600200" indent="-228600">
              <a:defRPr sz="7500">
                <a:solidFill>
                  <a:schemeClr val="tx1"/>
                </a:solidFill>
                <a:latin typeface="Calibri" panose="020F0502020204030204" pitchFamily="34" charset="0"/>
              </a:defRPr>
            </a:lvl4pPr>
            <a:lvl5pPr marL="2057400" indent="-228600">
              <a:defRPr sz="7500">
                <a:solidFill>
                  <a:schemeClr val="tx1"/>
                </a:solidFill>
                <a:latin typeface="Calibri" panose="020F0502020204030204" pitchFamily="34" charset="0"/>
              </a:defRPr>
            </a:lvl5pPr>
            <a:lvl6pPr marL="2514600" indent="-228600" defTabSz="3813175" eaLnBrk="0" fontAlgn="base" hangingPunct="0">
              <a:spcBef>
                <a:spcPct val="0"/>
              </a:spcBef>
              <a:spcAft>
                <a:spcPct val="0"/>
              </a:spcAft>
              <a:defRPr sz="7500">
                <a:solidFill>
                  <a:schemeClr val="tx1"/>
                </a:solidFill>
                <a:latin typeface="Calibri" panose="020F0502020204030204" pitchFamily="34" charset="0"/>
              </a:defRPr>
            </a:lvl6pPr>
            <a:lvl7pPr marL="2971800" indent="-228600" defTabSz="3813175" eaLnBrk="0" fontAlgn="base" hangingPunct="0">
              <a:spcBef>
                <a:spcPct val="0"/>
              </a:spcBef>
              <a:spcAft>
                <a:spcPct val="0"/>
              </a:spcAft>
              <a:defRPr sz="7500">
                <a:solidFill>
                  <a:schemeClr val="tx1"/>
                </a:solidFill>
                <a:latin typeface="Calibri" panose="020F0502020204030204" pitchFamily="34" charset="0"/>
              </a:defRPr>
            </a:lvl7pPr>
            <a:lvl8pPr marL="3429000" indent="-228600" defTabSz="3813175" eaLnBrk="0" fontAlgn="base" hangingPunct="0">
              <a:spcBef>
                <a:spcPct val="0"/>
              </a:spcBef>
              <a:spcAft>
                <a:spcPct val="0"/>
              </a:spcAft>
              <a:defRPr sz="7500">
                <a:solidFill>
                  <a:schemeClr val="tx1"/>
                </a:solidFill>
                <a:latin typeface="Calibri" panose="020F0502020204030204" pitchFamily="34" charset="0"/>
              </a:defRPr>
            </a:lvl8pPr>
            <a:lvl9pPr marL="3886200" indent="-228600" defTabSz="3813175" eaLnBrk="0" fontAlgn="base" hangingPunct="0">
              <a:spcBef>
                <a:spcPct val="0"/>
              </a:spcBef>
              <a:spcAft>
                <a:spcPct val="0"/>
              </a:spcAft>
              <a:defRPr sz="7500">
                <a:solidFill>
                  <a:schemeClr val="tx1"/>
                </a:solidFill>
                <a:latin typeface="Calibri" panose="020F0502020204030204" pitchFamily="34" charset="0"/>
              </a:defRPr>
            </a:lvl9pPr>
          </a:lstStyle>
          <a:p>
            <a:pPr algn="ctr" eaLnBrk="1" hangingPunct="1"/>
            <a:r>
              <a:rPr lang="en-US" altLang="zh-CN" sz="5400" b="1" dirty="0">
                <a:solidFill>
                  <a:schemeClr val="bg1"/>
                </a:solidFill>
                <a:latin typeface="+mn-lt"/>
                <a:ea typeface="Ageone"/>
                <a:cs typeface="Ageone"/>
              </a:rPr>
              <a:t>Further</a:t>
            </a:r>
            <a:r>
              <a:rPr lang="zh-CN" altLang="en-US" sz="5400" b="1" dirty="0">
                <a:solidFill>
                  <a:schemeClr val="bg1"/>
                </a:solidFill>
                <a:latin typeface="+mn-lt"/>
                <a:ea typeface="Ageone"/>
                <a:cs typeface="Ageone"/>
              </a:rPr>
              <a:t> </a:t>
            </a:r>
            <a:r>
              <a:rPr lang="en-US" altLang="zh-CN" sz="5400" b="1" dirty="0">
                <a:solidFill>
                  <a:schemeClr val="bg1"/>
                </a:solidFill>
                <a:latin typeface="+mn-lt"/>
                <a:ea typeface="Ageone"/>
                <a:cs typeface="Ageone"/>
              </a:rPr>
              <a:t>Study</a:t>
            </a:r>
            <a:endParaRPr lang="en-US" altLang="en-US" sz="5400" b="1" dirty="0">
              <a:solidFill>
                <a:schemeClr val="bg1"/>
              </a:solidFill>
              <a:latin typeface="+mn-lt"/>
              <a:ea typeface="Ageone"/>
              <a:cs typeface="Ageone"/>
            </a:endParaRPr>
          </a:p>
        </p:txBody>
      </p:sp>
      <p:sp>
        <p:nvSpPr>
          <p:cNvPr id="182" name="Rectangle 30">
            <a:extLst>
              <a:ext uri="{FF2B5EF4-FFF2-40B4-BE49-F238E27FC236}">
                <a16:creationId xmlns:a16="http://schemas.microsoft.com/office/drawing/2014/main" id="{D8575A49-E9E9-491E-8390-C58897CF44CF}"/>
              </a:ext>
            </a:extLst>
          </p:cNvPr>
          <p:cNvSpPr/>
          <p:nvPr/>
        </p:nvSpPr>
        <p:spPr>
          <a:xfrm>
            <a:off x="20863922" y="30701278"/>
            <a:ext cx="8620813" cy="8485400"/>
          </a:xfrm>
          <a:prstGeom prst="rect">
            <a:avLst/>
          </a:prstGeom>
          <a:solidFill>
            <a:schemeClr val="accent3">
              <a:lumMod val="40000"/>
              <a:lumOff val="60000"/>
            </a:schemeClr>
          </a:solidFill>
          <a:ln>
            <a:noFill/>
          </a:ln>
        </p:spPr>
        <p:style>
          <a:lnRef idx="2">
            <a:schemeClr val="dk1"/>
          </a:lnRef>
          <a:fillRef idx="1">
            <a:schemeClr val="lt1"/>
          </a:fillRef>
          <a:effectRef idx="0">
            <a:schemeClr val="dk1"/>
          </a:effectRef>
          <a:fontRef idx="minor">
            <a:schemeClr val="dk1"/>
          </a:fontRef>
        </p:style>
        <p:txBody>
          <a:bodyPr wrap="square" lIns="182880" tIns="457200">
            <a:spAutoFit/>
          </a:bodyPr>
          <a:lstStyle/>
          <a:p>
            <a:pPr marL="457200" indent="-457200" algn="just" eaLnBrk="1" hangingPunct="1">
              <a:buFont typeface="Arial" panose="020B0604020202020204" pitchFamily="34" charset="0"/>
              <a:buChar char="•"/>
              <a:defRPr/>
            </a:pPr>
            <a:r>
              <a:rPr lang="en-US" altLang="zh-CN" sz="3200" dirty="0">
                <a:cs typeface="宋体" charset="-122"/>
              </a:rPr>
              <a:t>Try to using FPGA to building an stable version of swimming robot, Which will reduce the conflict between IO ports.</a:t>
            </a:r>
          </a:p>
          <a:p>
            <a:pPr marL="457200" indent="-457200" algn="just" eaLnBrk="1" hangingPunct="1">
              <a:buFont typeface="Arial" panose="020B0604020202020204" pitchFamily="34" charset="0"/>
              <a:buChar char="•"/>
              <a:defRPr/>
            </a:pPr>
            <a:r>
              <a:rPr lang="en-US" altLang="zh-CN" sz="3200" dirty="0">
                <a:cs typeface="宋体" charset="-122"/>
              </a:rPr>
              <a:t>Using machine learning to calculate the position of the swimming robot, like to calculate the rest state of the ball.</a:t>
            </a:r>
          </a:p>
          <a:p>
            <a:pPr marL="457200" indent="-457200" algn="just" eaLnBrk="1" hangingPunct="1">
              <a:buFont typeface="Arial" panose="020B0604020202020204" pitchFamily="34" charset="0"/>
              <a:buChar char="•"/>
              <a:defRPr/>
            </a:pPr>
            <a:r>
              <a:rPr lang="en-US" altLang="zh-CN" sz="3200" dirty="0">
                <a:cs typeface="宋体" charset="-122"/>
              </a:rPr>
              <a:t>Adding some universal wheels into the outfit of the </a:t>
            </a:r>
            <a:r>
              <a:rPr lang="en-US" altLang="zh-CN" sz="3200" dirty="0" err="1">
                <a:cs typeface="宋体" charset="-122"/>
              </a:rPr>
              <a:t>swimrobot</a:t>
            </a:r>
            <a:r>
              <a:rPr lang="en-US" altLang="zh-CN" sz="3200" dirty="0">
                <a:cs typeface="宋体" charset="-122"/>
              </a:rPr>
              <a:t> in order to make it turn more flexibly in the pipe line.</a:t>
            </a:r>
          </a:p>
          <a:p>
            <a:pPr marL="457200" indent="-457200" algn="just" eaLnBrk="1" hangingPunct="1">
              <a:buFont typeface="Arial" panose="020B0604020202020204" pitchFamily="34" charset="0"/>
              <a:buChar char="•"/>
              <a:defRPr/>
            </a:pPr>
            <a:r>
              <a:rPr lang="en-US" altLang="zh-CN" sz="3200" dirty="0">
                <a:cs typeface="宋体" charset="-122"/>
              </a:rPr>
              <a:t>More functions can be added into the </a:t>
            </a:r>
            <a:r>
              <a:rPr lang="en-US" altLang="zh-CN" sz="3200" dirty="0" err="1">
                <a:cs typeface="宋体" charset="-122"/>
              </a:rPr>
              <a:t>swimrobot</a:t>
            </a:r>
            <a:r>
              <a:rPr lang="en-US" altLang="zh-CN" sz="3200" dirty="0">
                <a:cs typeface="宋体" charset="-122"/>
              </a:rPr>
              <a:t>, such as, a press sensor in front can detect the clogging point of the pipe.</a:t>
            </a:r>
          </a:p>
          <a:p>
            <a:pPr marL="457200" indent="-457200" algn="just" eaLnBrk="1" hangingPunct="1">
              <a:buFont typeface="Arial" panose="020B0604020202020204" pitchFamily="34" charset="0"/>
              <a:buChar char="•"/>
              <a:defRPr/>
            </a:pPr>
            <a:r>
              <a:rPr lang="en-US" altLang="zh-CN" sz="3200" dirty="0">
                <a:cs typeface="宋体" charset="-122"/>
              </a:rPr>
              <a:t>Changing the design of </a:t>
            </a:r>
            <a:r>
              <a:rPr lang="en-US" altLang="zh-CN" sz="3200" dirty="0" err="1">
                <a:cs typeface="宋体" charset="-122"/>
              </a:rPr>
              <a:t>swimrobot</a:t>
            </a:r>
            <a:r>
              <a:rPr lang="en-US" altLang="zh-CN" sz="3200" dirty="0">
                <a:cs typeface="宋体" charset="-122"/>
              </a:rPr>
              <a:t>, make it more convenient to insert or pull out </a:t>
            </a:r>
            <a:r>
              <a:rPr lang="en-US" altLang="zh-CN" sz="3200" dirty="0" err="1">
                <a:cs typeface="宋体" charset="-122"/>
              </a:rPr>
              <a:t>sd</a:t>
            </a:r>
            <a:r>
              <a:rPr lang="en-US" altLang="zh-CN" sz="3200" dirty="0">
                <a:cs typeface="宋体" charset="-122"/>
              </a:rPr>
              <a:t> card.</a:t>
            </a:r>
            <a:endParaRPr lang="zh-CN" altLang="en-US" sz="3200" dirty="0">
              <a:cs typeface="宋体" charset="-122"/>
            </a:endParaRPr>
          </a:p>
        </p:txBody>
      </p:sp>
      <p:sp>
        <p:nvSpPr>
          <p:cNvPr id="183" name="Rectangle 50">
            <a:extLst>
              <a:ext uri="{FF2B5EF4-FFF2-40B4-BE49-F238E27FC236}">
                <a16:creationId xmlns:a16="http://schemas.microsoft.com/office/drawing/2014/main" id="{BC156C6C-32F4-40BB-B69D-38870AD48E4E}"/>
              </a:ext>
            </a:extLst>
          </p:cNvPr>
          <p:cNvSpPr>
            <a:spLocks noChangeArrowheads="1"/>
          </p:cNvSpPr>
          <p:nvPr/>
        </p:nvSpPr>
        <p:spPr bwMode="auto">
          <a:xfrm>
            <a:off x="20863922" y="39531913"/>
            <a:ext cx="8620813" cy="257039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76656" tIns="38328" rIns="76656" bIns="38328">
            <a:spAutoFit/>
          </a:bodyPr>
          <a:lstStyle>
            <a:lvl1pPr>
              <a:defRPr sz="7500">
                <a:solidFill>
                  <a:schemeClr val="tx1"/>
                </a:solidFill>
                <a:latin typeface="Calibri" panose="020F0502020204030204" pitchFamily="34" charset="0"/>
              </a:defRPr>
            </a:lvl1pPr>
            <a:lvl2pPr marL="742950" indent="-285750">
              <a:defRPr sz="7500">
                <a:solidFill>
                  <a:schemeClr val="tx1"/>
                </a:solidFill>
                <a:latin typeface="Calibri" panose="020F0502020204030204" pitchFamily="34" charset="0"/>
              </a:defRPr>
            </a:lvl2pPr>
            <a:lvl3pPr marL="1143000" indent="-228600">
              <a:defRPr sz="7500">
                <a:solidFill>
                  <a:schemeClr val="tx1"/>
                </a:solidFill>
                <a:latin typeface="Calibri" panose="020F0502020204030204" pitchFamily="34" charset="0"/>
              </a:defRPr>
            </a:lvl3pPr>
            <a:lvl4pPr marL="1600200" indent="-228600">
              <a:defRPr sz="7500">
                <a:solidFill>
                  <a:schemeClr val="tx1"/>
                </a:solidFill>
                <a:latin typeface="Calibri" panose="020F0502020204030204" pitchFamily="34" charset="0"/>
              </a:defRPr>
            </a:lvl4pPr>
            <a:lvl5pPr marL="2057400" indent="-228600">
              <a:defRPr sz="7500">
                <a:solidFill>
                  <a:schemeClr val="tx1"/>
                </a:solidFill>
                <a:latin typeface="Calibri" panose="020F0502020204030204" pitchFamily="34" charset="0"/>
              </a:defRPr>
            </a:lvl5pPr>
            <a:lvl6pPr marL="2514600" indent="-228600" defTabSz="3813175" eaLnBrk="0" fontAlgn="base" hangingPunct="0">
              <a:spcBef>
                <a:spcPct val="0"/>
              </a:spcBef>
              <a:spcAft>
                <a:spcPct val="0"/>
              </a:spcAft>
              <a:defRPr sz="7500">
                <a:solidFill>
                  <a:schemeClr val="tx1"/>
                </a:solidFill>
                <a:latin typeface="Calibri" panose="020F0502020204030204" pitchFamily="34" charset="0"/>
              </a:defRPr>
            </a:lvl6pPr>
            <a:lvl7pPr marL="2971800" indent="-228600" defTabSz="3813175" eaLnBrk="0" fontAlgn="base" hangingPunct="0">
              <a:spcBef>
                <a:spcPct val="0"/>
              </a:spcBef>
              <a:spcAft>
                <a:spcPct val="0"/>
              </a:spcAft>
              <a:defRPr sz="7500">
                <a:solidFill>
                  <a:schemeClr val="tx1"/>
                </a:solidFill>
                <a:latin typeface="Calibri" panose="020F0502020204030204" pitchFamily="34" charset="0"/>
              </a:defRPr>
            </a:lvl7pPr>
            <a:lvl8pPr marL="3429000" indent="-228600" defTabSz="3813175" eaLnBrk="0" fontAlgn="base" hangingPunct="0">
              <a:spcBef>
                <a:spcPct val="0"/>
              </a:spcBef>
              <a:spcAft>
                <a:spcPct val="0"/>
              </a:spcAft>
              <a:defRPr sz="7500">
                <a:solidFill>
                  <a:schemeClr val="tx1"/>
                </a:solidFill>
                <a:latin typeface="Calibri" panose="020F0502020204030204" pitchFamily="34" charset="0"/>
              </a:defRPr>
            </a:lvl8pPr>
            <a:lvl9pPr marL="3886200" indent="-228600" defTabSz="3813175" eaLnBrk="0" fontAlgn="base" hangingPunct="0">
              <a:spcBef>
                <a:spcPct val="0"/>
              </a:spcBef>
              <a:spcAft>
                <a:spcPct val="0"/>
              </a:spcAft>
              <a:defRPr sz="7500">
                <a:solidFill>
                  <a:schemeClr val="tx1"/>
                </a:solidFill>
                <a:latin typeface="Calibri" panose="020F0502020204030204" pitchFamily="34" charset="0"/>
              </a:defRPr>
            </a:lvl9pPr>
          </a:lstStyle>
          <a:p>
            <a:pPr algn="l" eaLnBrk="1" hangingPunct="1"/>
            <a:r>
              <a:rPr lang="en-US" altLang="zh-CN" sz="4800" b="1" dirty="0">
                <a:solidFill>
                  <a:srgbClr val="077040"/>
                </a:solidFill>
                <a:latin typeface="+mn-lt"/>
              </a:rPr>
              <a:t>Team</a:t>
            </a:r>
            <a:r>
              <a:rPr lang="zh-CN" altLang="en-US" sz="4800" b="1" dirty="0">
                <a:solidFill>
                  <a:srgbClr val="077040"/>
                </a:solidFill>
                <a:latin typeface="+mn-lt"/>
              </a:rPr>
              <a:t> </a:t>
            </a:r>
            <a:r>
              <a:rPr lang="en-US" altLang="zh-CN" sz="4800" b="1" dirty="0">
                <a:solidFill>
                  <a:srgbClr val="077040"/>
                </a:solidFill>
                <a:latin typeface="+mn-lt"/>
              </a:rPr>
              <a:t>Member</a:t>
            </a:r>
            <a:endParaRPr lang="en-US" altLang="zh-SG" sz="4800" b="1" dirty="0">
              <a:solidFill>
                <a:srgbClr val="077040"/>
              </a:solidFill>
              <a:latin typeface="+mn-lt"/>
            </a:endParaRPr>
          </a:p>
          <a:p>
            <a:pPr algn="l" eaLnBrk="1" hangingPunct="1"/>
            <a:r>
              <a:rPr lang="en-US" altLang="zh-CN" sz="2800" dirty="0">
                <a:latin typeface="+mn-lt"/>
              </a:rPr>
              <a:t>Azzam</a:t>
            </a:r>
            <a:r>
              <a:rPr lang="zh-CN" altLang="en-US" sz="2800" dirty="0">
                <a:latin typeface="+mn-lt"/>
              </a:rPr>
              <a:t> </a:t>
            </a:r>
            <a:r>
              <a:rPr lang="en-US" altLang="zh-CN" sz="2800" dirty="0" err="1">
                <a:latin typeface="+mn-lt"/>
              </a:rPr>
              <a:t>Hazim</a:t>
            </a:r>
            <a:r>
              <a:rPr lang="en-US" altLang="zh-CN" sz="2800" dirty="0">
                <a:latin typeface="+mn-lt"/>
              </a:rPr>
              <a:t>,</a:t>
            </a:r>
            <a:r>
              <a:rPr lang="zh-CN" altLang="en-US" sz="2800" dirty="0">
                <a:latin typeface="+mn-lt"/>
              </a:rPr>
              <a:t> </a:t>
            </a:r>
            <a:r>
              <a:rPr lang="en-US" altLang="zh-CN" sz="2800" dirty="0">
                <a:latin typeface="+mn-lt"/>
              </a:rPr>
              <a:t>University</a:t>
            </a:r>
            <a:r>
              <a:rPr lang="zh-CN" altLang="en-US" sz="2800" dirty="0">
                <a:latin typeface="+mn-lt"/>
              </a:rPr>
              <a:t> </a:t>
            </a:r>
            <a:r>
              <a:rPr lang="en-US" altLang="zh-CN" sz="2800" dirty="0">
                <a:latin typeface="+mn-lt"/>
              </a:rPr>
              <a:t>of</a:t>
            </a:r>
            <a:r>
              <a:rPr lang="zh-CN" altLang="en-US" sz="2800" dirty="0">
                <a:latin typeface="+mn-lt"/>
              </a:rPr>
              <a:t> </a:t>
            </a:r>
            <a:r>
              <a:rPr lang="en-US" altLang="zh-CN" sz="2800" dirty="0">
                <a:latin typeface="+mn-lt"/>
              </a:rPr>
              <a:t>Alberta</a:t>
            </a:r>
          </a:p>
          <a:p>
            <a:pPr algn="l" eaLnBrk="1" hangingPunct="1"/>
            <a:r>
              <a:rPr lang="en-US" altLang="zh-CN" sz="2800" dirty="0" err="1">
                <a:latin typeface="+mn-lt"/>
              </a:rPr>
              <a:t>Junyao</a:t>
            </a:r>
            <a:r>
              <a:rPr lang="en-US" altLang="zh-CN" sz="2800" dirty="0">
                <a:latin typeface="+mn-lt"/>
              </a:rPr>
              <a:t> </a:t>
            </a:r>
            <a:r>
              <a:rPr lang="en-US" altLang="zh-CN" sz="2800" dirty="0" err="1">
                <a:latin typeface="+mn-lt"/>
              </a:rPr>
              <a:t>Xie</a:t>
            </a:r>
            <a:r>
              <a:rPr lang="en-US" altLang="zh-CN" sz="2800" dirty="0">
                <a:latin typeface="+mn-lt"/>
              </a:rPr>
              <a:t>,</a:t>
            </a:r>
            <a:r>
              <a:rPr lang="zh-CN" altLang="en-US" sz="2800" dirty="0">
                <a:latin typeface="+mn-lt"/>
              </a:rPr>
              <a:t> </a:t>
            </a:r>
            <a:r>
              <a:rPr lang="en-US" altLang="zh-CN" sz="2800" dirty="0">
                <a:latin typeface="+mn-lt"/>
              </a:rPr>
              <a:t>University</a:t>
            </a:r>
            <a:r>
              <a:rPr lang="zh-CN" altLang="en-US" sz="2800" dirty="0">
                <a:latin typeface="+mn-lt"/>
              </a:rPr>
              <a:t> </a:t>
            </a:r>
            <a:r>
              <a:rPr lang="en-US" altLang="zh-CN" sz="2800" dirty="0">
                <a:latin typeface="+mn-lt"/>
              </a:rPr>
              <a:t>of</a:t>
            </a:r>
            <a:r>
              <a:rPr lang="zh-CN" altLang="en-US" sz="2800" dirty="0">
                <a:latin typeface="+mn-lt"/>
              </a:rPr>
              <a:t> </a:t>
            </a:r>
            <a:r>
              <a:rPr lang="en-US" altLang="zh-CN" sz="2800" dirty="0">
                <a:latin typeface="+mn-lt"/>
              </a:rPr>
              <a:t>Alberta</a:t>
            </a:r>
          </a:p>
          <a:p>
            <a:pPr algn="l" eaLnBrk="1" hangingPunct="1"/>
            <a:r>
              <a:rPr lang="en-US" altLang="zh-CN" sz="2800" dirty="0">
                <a:latin typeface="+mn-lt"/>
              </a:rPr>
              <a:t>Kimmy ,</a:t>
            </a:r>
            <a:r>
              <a:rPr lang="zh-CN" altLang="en-US" sz="2800" dirty="0">
                <a:latin typeface="+mn-lt"/>
              </a:rPr>
              <a:t> </a:t>
            </a:r>
            <a:r>
              <a:rPr lang="en-US" altLang="zh-CN" sz="2800" dirty="0">
                <a:latin typeface="+mn-lt"/>
              </a:rPr>
              <a:t>University</a:t>
            </a:r>
            <a:r>
              <a:rPr lang="zh-CN" altLang="en-US" sz="2800" dirty="0">
                <a:latin typeface="+mn-lt"/>
              </a:rPr>
              <a:t> </a:t>
            </a:r>
            <a:r>
              <a:rPr lang="en-US" altLang="zh-CN" sz="2800" dirty="0">
                <a:latin typeface="+mn-lt"/>
              </a:rPr>
              <a:t>of</a:t>
            </a:r>
            <a:r>
              <a:rPr lang="zh-CN" altLang="en-US" sz="2800" dirty="0">
                <a:latin typeface="+mn-lt"/>
              </a:rPr>
              <a:t> </a:t>
            </a:r>
            <a:r>
              <a:rPr lang="en-US" altLang="zh-CN" sz="2800" dirty="0">
                <a:latin typeface="+mn-lt"/>
              </a:rPr>
              <a:t>Alberta</a:t>
            </a:r>
          </a:p>
        </p:txBody>
      </p:sp>
    </p:spTree>
    <p:extLst>
      <p:ext uri="{BB962C8B-B14F-4D97-AF65-F5344CB8AC3E}">
        <p14:creationId xmlns:p14="http://schemas.microsoft.com/office/powerpoint/2010/main" val="378560917"/>
      </p:ext>
    </p:extLst>
  </p:cSld>
  <p:clrMapOvr>
    <a:masterClrMapping/>
  </p:clrMapOvr>
</p:sld>
</file>

<file path=ppt/theme/theme1.xml><?xml version="1.0" encoding="utf-8"?>
<a:theme xmlns:a="http://schemas.openxmlformats.org/drawingml/2006/main" name="Standarddesign">
  <a:themeElements>
    <a:clrScheme name="Standard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tandard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triangle" w="med" len="med"/>
        </a:ln>
        <a:effectLst>
          <a:outerShdw dist="107763" dir="2700000" algn="ctr" rotWithShape="0">
            <a:schemeClr val="tx2"/>
          </a:outerShdw>
        </a:effectLst>
      </a:spPr>
      <a:bodyPr vert="horz" wrap="none" lIns="0" tIns="0" rIns="0" bIns="0" numCol="1" anchor="ctr" anchorCtr="0" compatLnSpc="1">
        <a:prstTxWarp prst="textNoShape">
          <a:avLst/>
        </a:prstTxWarp>
        <a:spAutoFit/>
      </a:bodyPr>
      <a:lstStyle>
        <a:defPPr marL="0" marR="0" indent="0" algn="ctr" defTabSz="914400" rtl="0" eaLnBrk="0" fontAlgn="base" latinLnBrk="0" hangingPunct="0">
          <a:lnSpc>
            <a:spcPct val="110000"/>
          </a:lnSpc>
          <a:spcBef>
            <a:spcPct val="20000"/>
          </a:spcBef>
          <a:spcAft>
            <a:spcPct val="0"/>
          </a:spcAft>
          <a:buClrTx/>
          <a:buSzTx/>
          <a:buFontTx/>
          <a:buNone/>
          <a:tabLst/>
          <a:defRPr kumimoji="0" lang="de-DE" sz="3200" b="0" i="0" u="none" strike="noStrike" cap="none" normalizeH="0" baseline="0" smtClean="0">
            <a:ln>
              <a:noFill/>
            </a:ln>
            <a:solidFill>
              <a:schemeClr val="tx1"/>
            </a:solidFill>
            <a:effectLst/>
            <a:latin typeface="Arial" charset="0"/>
            <a:cs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triangle" w="med" len="med"/>
        </a:ln>
        <a:effectLst>
          <a:outerShdw dist="107763" dir="2700000" algn="ctr" rotWithShape="0">
            <a:schemeClr val="tx2"/>
          </a:outerShdw>
        </a:effectLst>
      </a:spPr>
      <a:bodyPr vert="horz" wrap="none" lIns="0" tIns="0" rIns="0" bIns="0" numCol="1" anchor="ctr" anchorCtr="0" compatLnSpc="1">
        <a:prstTxWarp prst="textNoShape">
          <a:avLst/>
        </a:prstTxWarp>
        <a:spAutoFit/>
      </a:bodyPr>
      <a:lstStyle>
        <a:defPPr marL="0" marR="0" indent="0" algn="ctr" defTabSz="914400" rtl="0" eaLnBrk="0" fontAlgn="base" latinLnBrk="0" hangingPunct="0">
          <a:lnSpc>
            <a:spcPct val="110000"/>
          </a:lnSpc>
          <a:spcBef>
            <a:spcPct val="20000"/>
          </a:spcBef>
          <a:spcAft>
            <a:spcPct val="0"/>
          </a:spcAft>
          <a:buClrTx/>
          <a:buSzTx/>
          <a:buFontTx/>
          <a:buNone/>
          <a:tabLst/>
          <a:defRPr kumimoji="0" lang="de-DE" sz="3200" b="0" i="0" u="none" strike="noStrike" cap="none" normalizeH="0" baseline="0" smtClean="0">
            <a:ln>
              <a:noFill/>
            </a:ln>
            <a:solidFill>
              <a:schemeClr val="tx1"/>
            </a:solidFill>
            <a:effectLst/>
            <a:latin typeface="Arial" charset="0"/>
            <a:cs typeface="Times New Roman" pitchFamily="18" charset="0"/>
          </a:defRPr>
        </a:defPPr>
      </a:lstStyle>
    </a:lnDef>
  </a:objectDefaults>
  <a:extraClrSchemeLst>
    <a:extraClrScheme>
      <a:clrScheme name="Standard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rd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740</Words>
  <Application>Microsoft Office PowerPoint</Application>
  <PresentationFormat>自定义</PresentationFormat>
  <Paragraphs>111</Paragraphs>
  <Slides>1</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vt:i4>
      </vt:variant>
    </vt:vector>
  </HeadingPairs>
  <TitlesOfParts>
    <vt:vector size="9" baseType="lpstr">
      <vt:lpstr>Apple Braille Outline 6 Dot</vt:lpstr>
      <vt:lpstr>宋体</vt:lpstr>
      <vt:lpstr>Arial</vt:lpstr>
      <vt:lpstr>Calibri</vt:lpstr>
      <vt:lpstr>Times New Roman</vt:lpstr>
      <vt:lpstr>Sana</vt:lpstr>
      <vt:lpstr>Ageone</vt:lpstr>
      <vt:lpstr>Standarddesign</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Kein Folientitel</dc:title>
  <dc:creator>Marcus Schmitz</dc:creator>
  <cp:lastModifiedBy>Ziqi Wang</cp:lastModifiedBy>
  <cp:revision>687</cp:revision>
  <cp:lastPrinted>2001-01-04T12:00:20Z</cp:lastPrinted>
  <dcterms:created xsi:type="dcterms:W3CDTF">1998-10-07T08:55:25Z</dcterms:created>
  <dcterms:modified xsi:type="dcterms:W3CDTF">2018-03-13T23:03:48Z</dcterms:modified>
</cp:coreProperties>
</file>